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5"/>
    <p:sldMasterId id="2147483732" r:id="rId6"/>
    <p:sldMasterId id="2147483733" r:id="rId7"/>
    <p:sldMasterId id="214748373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Anuphan"/>
      <p:regular r:id="rId67"/>
      <p:bold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Manrope SemiBold"/>
      <p:regular r:id="rId73"/>
      <p:bold r:id="rId74"/>
    </p:embeddedFont>
    <p:embeddedFont>
      <p:font typeface="Manrope"/>
      <p:regular r:id="rId75"/>
      <p:bold r:id="rId76"/>
    </p:embeddedFont>
    <p:embeddedFont>
      <p:font typeface="Manrope Medium"/>
      <p:regular r:id="rId77"/>
      <p:bold r:id="rId78"/>
    </p:embeddedFont>
    <p:embeddedFont>
      <p:font typeface="Fira Sans"/>
      <p:regular r:id="rId79"/>
      <p:bold r:id="rId80"/>
      <p:italic r:id="rId81"/>
      <p:boldItalic r:id="rId82"/>
    </p:embeddedFont>
    <p:embeddedFont>
      <p:font typeface="Fira Sans Extra Condensed"/>
      <p:regular r:id="rId83"/>
      <p:bold r:id="rId84"/>
      <p:italic r:id="rId85"/>
      <p:boldItalic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exander Jacob Yu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FiraSansExtraCondensed-bold.fntdata"/><Relationship Id="rId83" Type="http://schemas.openxmlformats.org/officeDocument/2006/relationships/font" Target="fonts/FiraSansExtraCondensed-regular.fntdata"/><Relationship Id="rId42" Type="http://schemas.openxmlformats.org/officeDocument/2006/relationships/slide" Target="slides/slide33.xml"/><Relationship Id="rId86" Type="http://schemas.openxmlformats.org/officeDocument/2006/relationships/font" Target="fonts/FiraSansExtraCondensed-boldItalic.fntdata"/><Relationship Id="rId41" Type="http://schemas.openxmlformats.org/officeDocument/2006/relationships/slide" Target="slides/slide32.xml"/><Relationship Id="rId85" Type="http://schemas.openxmlformats.org/officeDocument/2006/relationships/font" Target="fonts/FiraSansExtraCondensed-italic.fntdata"/><Relationship Id="rId44" Type="http://schemas.openxmlformats.org/officeDocument/2006/relationships/slide" Target="slides/slide35.xml"/><Relationship Id="rId88" Type="http://schemas.openxmlformats.org/officeDocument/2006/relationships/font" Target="fonts/OpenSans-bold.fntdata"/><Relationship Id="rId43" Type="http://schemas.openxmlformats.org/officeDocument/2006/relationships/slide" Target="slides/slide34.xml"/><Relationship Id="rId87" Type="http://schemas.openxmlformats.org/officeDocument/2006/relationships/font" Target="fonts/OpenSans-regular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OpenSans-italic.fntdata"/><Relationship Id="rId80" Type="http://schemas.openxmlformats.org/officeDocument/2006/relationships/font" Target="fonts/FiraSans-bold.fntdata"/><Relationship Id="rId82" Type="http://schemas.openxmlformats.org/officeDocument/2006/relationships/font" Target="fonts/FiraSans-boldItalic.fntdata"/><Relationship Id="rId81" Type="http://schemas.openxmlformats.org/officeDocument/2006/relationships/font" Target="fonts/FiraSans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anropeSemiBold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2.xml"/><Relationship Id="rId75" Type="http://schemas.openxmlformats.org/officeDocument/2006/relationships/font" Target="fonts/Manrope-regular.fntdata"/><Relationship Id="rId30" Type="http://schemas.openxmlformats.org/officeDocument/2006/relationships/slide" Target="slides/slide21.xml"/><Relationship Id="rId74" Type="http://schemas.openxmlformats.org/officeDocument/2006/relationships/font" Target="fonts/ManropeSemiBold-bold.fntdata"/><Relationship Id="rId33" Type="http://schemas.openxmlformats.org/officeDocument/2006/relationships/slide" Target="slides/slide24.xml"/><Relationship Id="rId77" Type="http://schemas.openxmlformats.org/officeDocument/2006/relationships/font" Target="fonts/ManropeMedium-regular.fntdata"/><Relationship Id="rId32" Type="http://schemas.openxmlformats.org/officeDocument/2006/relationships/slide" Target="slides/slide23.xml"/><Relationship Id="rId76" Type="http://schemas.openxmlformats.org/officeDocument/2006/relationships/font" Target="fonts/Manrope-bold.fntdata"/><Relationship Id="rId35" Type="http://schemas.openxmlformats.org/officeDocument/2006/relationships/slide" Target="slides/slide26.xml"/><Relationship Id="rId79" Type="http://schemas.openxmlformats.org/officeDocument/2006/relationships/font" Target="fonts/FiraSans-regular.fntdata"/><Relationship Id="rId34" Type="http://schemas.openxmlformats.org/officeDocument/2006/relationships/slide" Target="slides/slide25.xml"/><Relationship Id="rId78" Type="http://schemas.openxmlformats.org/officeDocument/2006/relationships/font" Target="fonts/ManropeMedium-bold.fntdata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1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3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2.xml"/><Relationship Id="rId65" Type="http://schemas.openxmlformats.org/officeDocument/2006/relationships/font" Target="fonts/Roboto-italic.fntdata"/><Relationship Id="rId24" Type="http://schemas.openxmlformats.org/officeDocument/2006/relationships/slide" Target="slides/slide15.xml"/><Relationship Id="rId68" Type="http://schemas.openxmlformats.org/officeDocument/2006/relationships/font" Target="fonts/Anuphan-bold.fntdata"/><Relationship Id="rId23" Type="http://schemas.openxmlformats.org/officeDocument/2006/relationships/slide" Target="slides/slide14.xml"/><Relationship Id="rId67" Type="http://schemas.openxmlformats.org/officeDocument/2006/relationships/font" Target="fonts/Anuphan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Poppins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0" Type="http://schemas.openxmlformats.org/officeDocument/2006/relationships/font" Target="fonts/OpenSans-boldItalic.fntdata"/><Relationship Id="rId15" Type="http://schemas.openxmlformats.org/officeDocument/2006/relationships/slide" Target="slides/slide6.xml"/><Relationship Id="rId59" Type="http://schemas.openxmlformats.org/officeDocument/2006/relationships/font" Target="fonts/Raleway-regular.fntdata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01T20:03:41.182">
    <p:pos x="6000" y="0"/>
    <p:text>I trimmed down the tasks a bit for now, want to make sure we can achieve them in our med-fi. If we have time in hi-fi we can expand them again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f96d36a7a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f96d36a7a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10f15b30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10f15b30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0f15b3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10f15b3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0f15b30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10f15b30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10f15b30e0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10f15b30e0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10f15b30e0_3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10f15b30e0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f96d36a7ab_1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f96d36a7ab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0e6e13fe74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0e6e13fe74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f96d36a7ab_1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f96d36a7ab_1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10f15b30e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10f15b30e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11572f57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11572f57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f96d36a7ab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f96d36a7ab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10f15b30e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10f15b30e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11782a9b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11782a9b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117cf432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117cf432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0e6e13fe74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0e6e13fe74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0e6e13fe74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30e6e13fe74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0e6e13fe74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30e6e13fe74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17cf4327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17cf4327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117cf432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117cf432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0e6e13fe74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0e6e13fe74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117cf432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117cf432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10c8d81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110c8d81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10f15b30e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10f15b30e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10f15b30e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10f15b30e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10f15b30e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10f15b30e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0f15b30e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0f15b30e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0f15b30e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10f15b30e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1124b220f9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1124b220f9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110c8d8168_1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110c8d8168_1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110c8d8168_1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110c8d8168_1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110c8d8168_1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3110c8d8168_1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3110c8d8168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3110c8d8168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17cf432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117cf432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3110c8d8168_1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3110c8d8168_1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110c8d8168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3110c8d8168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f96d36a7ab_1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f96d36a7ab_1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10f15b30e0_3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310f15b30e0_3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10f15b30e0_3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310f15b30e0_3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310f15b30e0_3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310f15b30e0_3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10f15b30e0_3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310f15b30e0_3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10f15b30e0_3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310f15b30e0_3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f96d36a7ab_1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f96d36a7ab_1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10f15b30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10f15b30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0e6e13fe7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0e6e13fe7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0e6e13fe7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0e6e13fe7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110c8d8168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110c8d8168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110c8d8168_1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110c8d8168_1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110c8d8168_1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110c8d8168_1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103" name="Google Shape;103;p1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106" name="Google Shape;106;p1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1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113" name="Google Shape;11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20" name="Google Shape;12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0" name="Google Shape;13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97" name="Google Shape;197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" name="Google Shape;208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215" name="Google Shape;215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230" name="Google Shape;230;p2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2" name="Google Shape;232;p2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27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36" name="Google Shape;236;p2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37" name="Google Shape;237;p2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45" name="Google Shape;245;p2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248" name="Google Shape;248;p2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52" name="Google Shape;252;p2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ctrTitle"/>
          </p:nvPr>
        </p:nvSpPr>
        <p:spPr>
          <a:xfrm>
            <a:off x="457200" y="411475"/>
            <a:ext cx="45690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8" name="Google Shape;258;p30"/>
          <p:cNvSpPr txBox="1"/>
          <p:nvPr>
            <p:ph idx="1" type="subTitle"/>
          </p:nvPr>
        </p:nvSpPr>
        <p:spPr>
          <a:xfrm>
            <a:off x="457200" y="1234975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" name="Google Shape;25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" name="Google Shape;284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1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97" name="Google Shape;297;p41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41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00" name="Google Shape;300;p41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41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03" name="Google Shape;303;p41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D6EE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199B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06" name="Google Shape;306;p4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ctrTitle"/>
          </p:nvPr>
        </p:nvSpPr>
        <p:spPr>
          <a:xfrm>
            <a:off x="713225" y="1946875"/>
            <a:ext cx="43395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1" type="subTitle"/>
          </p:nvPr>
        </p:nvSpPr>
        <p:spPr>
          <a:xfrm>
            <a:off x="713225" y="4212025"/>
            <a:ext cx="43395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4438650" y="346970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44"/>
          <p:cNvSpPr txBox="1"/>
          <p:nvPr>
            <p:ph hasCustomPrompt="1" idx="2" type="title"/>
          </p:nvPr>
        </p:nvSpPr>
        <p:spPr>
          <a:xfrm>
            <a:off x="4438650" y="2772125"/>
            <a:ext cx="1228800" cy="79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5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19" name="Google Shape;319;p45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Google Shape;321;p4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799875" y="1139550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24" name="Google Shape;324;p45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25" name="Google Shape;325;p45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5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7" name="Google Shape;327;p45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6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33" name="Google Shape;333;p46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5" name="Google Shape;335;p4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7" name="Google Shape;337;p46"/>
          <p:cNvSpPr txBox="1"/>
          <p:nvPr>
            <p:ph idx="1" type="subTitle"/>
          </p:nvPr>
        </p:nvSpPr>
        <p:spPr>
          <a:xfrm>
            <a:off x="4919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46"/>
          <p:cNvSpPr txBox="1"/>
          <p:nvPr>
            <p:ph idx="2" type="subTitle"/>
          </p:nvPr>
        </p:nvSpPr>
        <p:spPr>
          <a:xfrm>
            <a:off x="1298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" name="Google Shape;339;p46"/>
          <p:cNvSpPr txBox="1"/>
          <p:nvPr>
            <p:ph idx="3" type="subTitle"/>
          </p:nvPr>
        </p:nvSpPr>
        <p:spPr>
          <a:xfrm>
            <a:off x="1298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0" name="Google Shape;340;p46"/>
          <p:cNvSpPr txBox="1"/>
          <p:nvPr>
            <p:ph idx="4" type="subTitle"/>
          </p:nvPr>
        </p:nvSpPr>
        <p:spPr>
          <a:xfrm>
            <a:off x="4919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1" name="Google Shape;341;p46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42" name="Google Shape;342;p46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46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45" name="Google Shape;345;p46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6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46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7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350" name="Google Shape;350;p47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4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53" name="Google Shape;353;p4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4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56" name="Google Shape;356;p4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4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4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59" name="Google Shape;359;p4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8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63" name="Google Shape;363;p48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5" name="Google Shape;365;p4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8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69" name="Google Shape;369;p48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70" name="Google Shape;370;p4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48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73" name="Google Shape;373;p48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8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8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49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9"/>
          <p:cNvSpPr/>
          <p:nvPr/>
        </p:nvSpPr>
        <p:spPr>
          <a:xfrm rot="1008355">
            <a:off x="4301657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9"/>
          <p:cNvSpPr txBox="1"/>
          <p:nvPr>
            <p:ph type="title"/>
          </p:nvPr>
        </p:nvSpPr>
        <p:spPr>
          <a:xfrm>
            <a:off x="713225" y="1233825"/>
            <a:ext cx="39447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0" name="Google Shape;380;p49"/>
          <p:cNvGrpSpPr/>
          <p:nvPr/>
        </p:nvGrpSpPr>
        <p:grpSpPr>
          <a:xfrm>
            <a:off x="4610280" y="381352"/>
            <a:ext cx="4117249" cy="3945269"/>
            <a:chOff x="4610280" y="381352"/>
            <a:chExt cx="4117249" cy="3945269"/>
          </a:xfrm>
        </p:grpSpPr>
        <p:grpSp>
          <p:nvGrpSpPr>
            <p:cNvPr id="381" name="Google Shape;381;p49"/>
            <p:cNvGrpSpPr/>
            <p:nvPr/>
          </p:nvGrpSpPr>
          <p:grpSpPr>
            <a:xfrm>
              <a:off x="4709750" y="974933"/>
              <a:ext cx="1271585" cy="1042133"/>
              <a:chOff x="3147231" y="1221519"/>
              <a:chExt cx="1728166" cy="1416327"/>
            </a:xfrm>
          </p:grpSpPr>
          <p:sp>
            <p:nvSpPr>
              <p:cNvPr id="382" name="Google Shape;382;p49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9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49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9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9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p49"/>
            <p:cNvSpPr/>
            <p:nvPr/>
          </p:nvSpPr>
          <p:spPr>
            <a:xfrm rot="10800000">
              <a:off x="4610280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9"/>
            <p:cNvSpPr/>
            <p:nvPr/>
          </p:nvSpPr>
          <p:spPr>
            <a:xfrm flipH="1" rot="10800000">
              <a:off x="8125767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" name="Google Shape;389;p49"/>
            <p:cNvGrpSpPr/>
            <p:nvPr/>
          </p:nvGrpSpPr>
          <p:grpSpPr>
            <a:xfrm>
              <a:off x="7957902" y="3715950"/>
              <a:ext cx="769627" cy="610670"/>
              <a:chOff x="8617240" y="3715950"/>
              <a:chExt cx="769627" cy="610670"/>
            </a:xfrm>
          </p:grpSpPr>
          <p:sp>
            <p:nvSpPr>
              <p:cNvPr id="390" name="Google Shape;390;p49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9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49"/>
            <p:cNvGrpSpPr/>
            <p:nvPr/>
          </p:nvGrpSpPr>
          <p:grpSpPr>
            <a:xfrm rot="-5400000">
              <a:off x="6229277" y="381359"/>
              <a:ext cx="792042" cy="792028"/>
              <a:chOff x="3900053" y="536399"/>
              <a:chExt cx="1076436" cy="1076417"/>
            </a:xfrm>
          </p:grpSpPr>
          <p:sp>
            <p:nvSpPr>
              <p:cNvPr id="393" name="Google Shape;393;p4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4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4898575" y="1203700"/>
            <a:ext cx="3532200" cy="23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50"/>
          <p:cNvSpPr txBox="1"/>
          <p:nvPr>
            <p:ph idx="1" type="subTitle"/>
          </p:nvPr>
        </p:nvSpPr>
        <p:spPr>
          <a:xfrm>
            <a:off x="4898575" y="3509375"/>
            <a:ext cx="3532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99" name="Google Shape;399;p50"/>
          <p:cNvCxnSpPr/>
          <p:nvPr/>
        </p:nvCxnSpPr>
        <p:spPr>
          <a:xfrm rot="10800000">
            <a:off x="682375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50"/>
          <p:cNvSpPr/>
          <p:nvPr/>
        </p:nvSpPr>
        <p:spPr>
          <a:xfrm rot="-9791645">
            <a:off x="-3255215" y="-1258508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363235" y="868775"/>
            <a:ext cx="4850361" cy="3990787"/>
            <a:chOff x="363235" y="868775"/>
            <a:chExt cx="4850361" cy="3990787"/>
          </a:xfrm>
        </p:grpSpPr>
        <p:grpSp>
          <p:nvGrpSpPr>
            <p:cNvPr id="402" name="Google Shape;402;p50"/>
            <p:cNvGrpSpPr/>
            <p:nvPr/>
          </p:nvGrpSpPr>
          <p:grpSpPr>
            <a:xfrm flipH="1">
              <a:off x="3134850" y="868775"/>
              <a:ext cx="939446" cy="939446"/>
              <a:chOff x="7314317" y="1694632"/>
              <a:chExt cx="1286384" cy="1286384"/>
            </a:xfrm>
          </p:grpSpPr>
          <p:sp>
            <p:nvSpPr>
              <p:cNvPr id="403" name="Google Shape;403;p50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0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" name="Google Shape;405;p50"/>
            <p:cNvSpPr/>
            <p:nvPr/>
          </p:nvSpPr>
          <p:spPr>
            <a:xfrm flipH="1">
              <a:off x="587036" y="944419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 flipH="1">
              <a:off x="2638008" y="40770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7" name="Google Shape;407;p50"/>
            <p:cNvGrpSpPr/>
            <p:nvPr/>
          </p:nvGrpSpPr>
          <p:grpSpPr>
            <a:xfrm flipH="1">
              <a:off x="363235" y="2815878"/>
              <a:ext cx="700000" cy="581948"/>
              <a:chOff x="8426667" y="3750949"/>
              <a:chExt cx="958510" cy="796862"/>
            </a:xfrm>
          </p:grpSpPr>
          <p:sp>
            <p:nvSpPr>
              <p:cNvPr id="408" name="Google Shape;408;p50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0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p50"/>
            <p:cNvSpPr/>
            <p:nvPr/>
          </p:nvSpPr>
          <p:spPr>
            <a:xfrm flipH="1">
              <a:off x="5118683" y="4756157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1"/>
          <p:cNvSpPr txBox="1"/>
          <p:nvPr>
            <p:ph type="title"/>
          </p:nvPr>
        </p:nvSpPr>
        <p:spPr>
          <a:xfrm>
            <a:off x="720000" y="3569250"/>
            <a:ext cx="3320400" cy="101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hasCustomPrompt="1" type="title"/>
          </p:nvPr>
        </p:nvSpPr>
        <p:spPr>
          <a:xfrm>
            <a:off x="713225" y="2755575"/>
            <a:ext cx="40164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6" name="Google Shape;416;p52"/>
          <p:cNvSpPr txBox="1"/>
          <p:nvPr>
            <p:ph idx="1" type="subTitle"/>
          </p:nvPr>
        </p:nvSpPr>
        <p:spPr>
          <a:xfrm>
            <a:off x="713225" y="3792075"/>
            <a:ext cx="3403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" name="Google Shape;45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54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20" name="Google Shape;420;p54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23" name="Google Shape;423;p54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24" name="Google Shape;424;p54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4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4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4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4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9" name="Google Shape;429;p54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54"/>
          <p:cNvSpPr txBox="1"/>
          <p:nvPr>
            <p:ph hasCustomPrompt="1" idx="2" type="title"/>
          </p:nvPr>
        </p:nvSpPr>
        <p:spPr>
          <a:xfrm>
            <a:off x="99492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54"/>
          <p:cNvSpPr txBox="1"/>
          <p:nvPr>
            <p:ph hasCustomPrompt="1" idx="3" type="title"/>
          </p:nvPr>
        </p:nvSpPr>
        <p:spPr>
          <a:xfrm>
            <a:off x="99492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4" name="Google Shape;434;p54"/>
          <p:cNvSpPr txBox="1"/>
          <p:nvPr>
            <p:ph hasCustomPrompt="1" idx="4" type="title"/>
          </p:nvPr>
        </p:nvSpPr>
        <p:spPr>
          <a:xfrm>
            <a:off x="3694200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5" name="Google Shape;435;p54"/>
          <p:cNvSpPr txBox="1"/>
          <p:nvPr>
            <p:ph hasCustomPrompt="1" idx="5" type="title"/>
          </p:nvPr>
        </p:nvSpPr>
        <p:spPr>
          <a:xfrm>
            <a:off x="3694200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6" name="Google Shape;436;p54"/>
          <p:cNvSpPr txBox="1"/>
          <p:nvPr>
            <p:ph hasCustomPrompt="1" idx="6" type="title"/>
          </p:nvPr>
        </p:nvSpPr>
        <p:spPr>
          <a:xfrm>
            <a:off x="639347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54"/>
          <p:cNvSpPr txBox="1"/>
          <p:nvPr>
            <p:ph hasCustomPrompt="1" idx="7" type="title"/>
          </p:nvPr>
        </p:nvSpPr>
        <p:spPr>
          <a:xfrm>
            <a:off x="639347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idx="1" type="subTitle"/>
          </p:nvPr>
        </p:nvSpPr>
        <p:spPr>
          <a:xfrm>
            <a:off x="99492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9" name="Google Shape;439;p54"/>
          <p:cNvSpPr txBox="1"/>
          <p:nvPr>
            <p:ph idx="8" type="subTitle"/>
          </p:nvPr>
        </p:nvSpPr>
        <p:spPr>
          <a:xfrm>
            <a:off x="3694200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0" name="Google Shape;440;p54"/>
          <p:cNvSpPr txBox="1"/>
          <p:nvPr>
            <p:ph idx="9" type="subTitle"/>
          </p:nvPr>
        </p:nvSpPr>
        <p:spPr>
          <a:xfrm>
            <a:off x="639347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1" name="Google Shape;441;p54"/>
          <p:cNvSpPr txBox="1"/>
          <p:nvPr>
            <p:ph idx="13" type="subTitle"/>
          </p:nvPr>
        </p:nvSpPr>
        <p:spPr>
          <a:xfrm>
            <a:off x="99492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2" name="Google Shape;442;p54"/>
          <p:cNvSpPr txBox="1"/>
          <p:nvPr>
            <p:ph idx="14" type="subTitle"/>
          </p:nvPr>
        </p:nvSpPr>
        <p:spPr>
          <a:xfrm>
            <a:off x="3694200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3" name="Google Shape;443;p54"/>
          <p:cNvSpPr txBox="1"/>
          <p:nvPr>
            <p:ph idx="15" type="subTitle"/>
          </p:nvPr>
        </p:nvSpPr>
        <p:spPr>
          <a:xfrm>
            <a:off x="639347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444" name="Google Shape;444;p5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5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8" name="Google Shape;448;p55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49" name="Google Shape;449;p55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55"/>
          <p:cNvSpPr/>
          <p:nvPr/>
        </p:nvSpPr>
        <p:spPr>
          <a:xfrm flipH="1" rot="10800000">
            <a:off x="8732842" y="12847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Google Shape;452;p55"/>
          <p:cNvGrpSpPr/>
          <p:nvPr/>
        </p:nvGrpSpPr>
        <p:grpSpPr>
          <a:xfrm>
            <a:off x="-743575" y="817908"/>
            <a:ext cx="10134441" cy="3665925"/>
            <a:chOff x="-743575" y="817908"/>
            <a:chExt cx="10134441" cy="3665925"/>
          </a:xfrm>
        </p:grpSpPr>
        <p:grpSp>
          <p:nvGrpSpPr>
            <p:cNvPr id="453" name="Google Shape;453;p55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54" name="Google Shape;454;p55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5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5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5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5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9" name="Google Shape;459;p55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0" name="Google Shape;460;p55"/>
            <p:cNvGrpSpPr/>
            <p:nvPr/>
          </p:nvGrpSpPr>
          <p:grpSpPr>
            <a:xfrm>
              <a:off x="8621240" y="3873163"/>
              <a:ext cx="769627" cy="610670"/>
              <a:chOff x="8621240" y="3287013"/>
              <a:chExt cx="769627" cy="610670"/>
            </a:xfrm>
          </p:grpSpPr>
          <p:sp>
            <p:nvSpPr>
              <p:cNvPr id="461" name="Google Shape;461;p55"/>
              <p:cNvSpPr/>
              <p:nvPr/>
            </p:nvSpPr>
            <p:spPr>
              <a:xfrm>
                <a:off x="8621240" y="3287013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5"/>
              <p:cNvSpPr/>
              <p:nvPr/>
            </p:nvSpPr>
            <p:spPr>
              <a:xfrm>
                <a:off x="8902705" y="3489683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56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65" name="Google Shape;465;p56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6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56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468" name="Google Shape;468;p56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56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1" name="Google Shape;471;p56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72" name="Google Shape;472;p5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57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75" name="Google Shape;475;p57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5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478" name="Google Shape;478;p5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" name="Google Shape;480;p5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481" name="Google Shape;481;p5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84" name="Google Shape;484;p5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7"/>
          <p:cNvSpPr txBox="1"/>
          <p:nvPr>
            <p:ph idx="1" type="subTitle"/>
          </p:nvPr>
        </p:nvSpPr>
        <p:spPr>
          <a:xfrm>
            <a:off x="720000" y="1169725"/>
            <a:ext cx="7704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8"/>
          <p:cNvSpPr txBox="1"/>
          <p:nvPr>
            <p:ph idx="1" type="subTitle"/>
          </p:nvPr>
        </p:nvSpPr>
        <p:spPr>
          <a:xfrm>
            <a:off x="1205700" y="1409975"/>
            <a:ext cx="67326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1" name="Google Shape;491;p58"/>
          <p:cNvGrpSpPr/>
          <p:nvPr/>
        </p:nvGrpSpPr>
        <p:grpSpPr>
          <a:xfrm>
            <a:off x="-3146612" y="3812919"/>
            <a:ext cx="14269506" cy="4593927"/>
            <a:chOff x="-3146612" y="3812919"/>
            <a:chExt cx="14269506" cy="4593927"/>
          </a:xfrm>
        </p:grpSpPr>
        <p:sp>
          <p:nvSpPr>
            <p:cNvPr id="492" name="Google Shape;492;p58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6444364" y="39467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8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95" name="Google Shape;495;p58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96" name="Google Shape;496;p58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1" name="Google Shape;501;p58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8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59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05" name="Google Shape;505;p59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7" name="Google Shape;507;p5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1" type="subTitle"/>
          </p:nvPr>
        </p:nvSpPr>
        <p:spPr>
          <a:xfrm>
            <a:off x="901914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59"/>
          <p:cNvSpPr txBox="1"/>
          <p:nvPr>
            <p:ph idx="2" type="subTitle"/>
          </p:nvPr>
        </p:nvSpPr>
        <p:spPr>
          <a:xfrm>
            <a:off x="3473697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3" type="subTitle"/>
          </p:nvPr>
        </p:nvSpPr>
        <p:spPr>
          <a:xfrm>
            <a:off x="6045485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59"/>
          <p:cNvSpPr txBox="1"/>
          <p:nvPr>
            <p:ph idx="4" type="subTitle"/>
          </p:nvPr>
        </p:nvSpPr>
        <p:spPr>
          <a:xfrm>
            <a:off x="901914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" name="Google Shape;513;p59"/>
          <p:cNvSpPr txBox="1"/>
          <p:nvPr>
            <p:ph idx="5" type="subTitle"/>
          </p:nvPr>
        </p:nvSpPr>
        <p:spPr>
          <a:xfrm>
            <a:off x="3473700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4" name="Google Shape;514;p59"/>
          <p:cNvSpPr txBox="1"/>
          <p:nvPr>
            <p:ph idx="6" type="subTitle"/>
          </p:nvPr>
        </p:nvSpPr>
        <p:spPr>
          <a:xfrm>
            <a:off x="6045486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5" name="Google Shape;515;p59"/>
          <p:cNvGrpSpPr/>
          <p:nvPr/>
        </p:nvGrpSpPr>
        <p:grpSpPr>
          <a:xfrm>
            <a:off x="-743575" y="817908"/>
            <a:ext cx="10130441" cy="3581963"/>
            <a:chOff x="-743575" y="817908"/>
            <a:chExt cx="10130441" cy="3581963"/>
          </a:xfrm>
        </p:grpSpPr>
        <p:grpSp>
          <p:nvGrpSpPr>
            <p:cNvPr id="516" name="Google Shape;516;p59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17" name="Google Shape;517;p59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9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9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9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9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2" name="Google Shape;522;p59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8617240" y="3789200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8898705" y="3991870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60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528" name="Google Shape;528;p60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0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0" name="Google Shape;530;p6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2" name="Google Shape;532;p60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60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60"/>
          <p:cNvSpPr txBox="1"/>
          <p:nvPr>
            <p:ph idx="3" type="subTitle"/>
          </p:nvPr>
        </p:nvSpPr>
        <p:spPr>
          <a:xfrm>
            <a:off x="1460070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5" name="Google Shape;535;p60"/>
          <p:cNvSpPr txBox="1"/>
          <p:nvPr>
            <p:ph idx="4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60"/>
          <p:cNvSpPr txBox="1"/>
          <p:nvPr>
            <p:ph idx="5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7" name="Google Shape;537;p60"/>
          <p:cNvSpPr txBox="1"/>
          <p:nvPr>
            <p:ph idx="6" type="subTitle"/>
          </p:nvPr>
        </p:nvSpPr>
        <p:spPr>
          <a:xfrm>
            <a:off x="1460070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8" name="Google Shape;538;p60"/>
          <p:cNvSpPr txBox="1"/>
          <p:nvPr>
            <p:ph idx="7" type="subTitle"/>
          </p:nvPr>
        </p:nvSpPr>
        <p:spPr>
          <a:xfrm>
            <a:off x="5286595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9" name="Google Shape;539;p60"/>
          <p:cNvSpPr txBox="1"/>
          <p:nvPr>
            <p:ph idx="8" type="subTitle"/>
          </p:nvPr>
        </p:nvSpPr>
        <p:spPr>
          <a:xfrm>
            <a:off x="5286595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40" name="Google Shape;540;p60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541" name="Google Shape;541;p60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60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543;p60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544" name="Google Shape;544;p60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60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60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1"/>
          <p:cNvGrpSpPr/>
          <p:nvPr/>
        </p:nvGrpSpPr>
        <p:grpSpPr>
          <a:xfrm>
            <a:off x="-3460637" y="3812919"/>
            <a:ext cx="14845206" cy="4681027"/>
            <a:chOff x="-3460637" y="3812919"/>
            <a:chExt cx="14845206" cy="4681027"/>
          </a:xfrm>
        </p:grpSpPr>
        <p:sp>
          <p:nvSpPr>
            <p:cNvPr id="549" name="Google Shape;549;p61"/>
            <p:cNvSpPr/>
            <p:nvPr/>
          </p:nvSpPr>
          <p:spPr>
            <a:xfrm>
              <a:off x="-3460637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6706039" y="40338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1" name="Google Shape;551;p6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3" name="Google Shape;553;p61"/>
          <p:cNvSpPr txBox="1"/>
          <p:nvPr>
            <p:ph idx="1" type="subTitle"/>
          </p:nvPr>
        </p:nvSpPr>
        <p:spPr>
          <a:xfrm>
            <a:off x="720000" y="1916638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1"/>
          <p:cNvSpPr txBox="1"/>
          <p:nvPr>
            <p:ph idx="2" type="subTitle"/>
          </p:nvPr>
        </p:nvSpPr>
        <p:spPr>
          <a:xfrm>
            <a:off x="3304295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1"/>
          <p:cNvSpPr txBox="1"/>
          <p:nvPr>
            <p:ph idx="3" type="subTitle"/>
          </p:nvPr>
        </p:nvSpPr>
        <p:spPr>
          <a:xfrm>
            <a:off x="720000" y="3697398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" name="Google Shape;556;p61"/>
          <p:cNvSpPr txBox="1"/>
          <p:nvPr>
            <p:ph idx="4" type="subTitle"/>
          </p:nvPr>
        </p:nvSpPr>
        <p:spPr>
          <a:xfrm>
            <a:off x="3304298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7" name="Google Shape;557;p61"/>
          <p:cNvSpPr txBox="1"/>
          <p:nvPr>
            <p:ph idx="5" type="subTitle"/>
          </p:nvPr>
        </p:nvSpPr>
        <p:spPr>
          <a:xfrm>
            <a:off x="5888590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61"/>
          <p:cNvSpPr txBox="1"/>
          <p:nvPr>
            <p:ph idx="6" type="subTitle"/>
          </p:nvPr>
        </p:nvSpPr>
        <p:spPr>
          <a:xfrm>
            <a:off x="5888597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61"/>
          <p:cNvSpPr txBox="1"/>
          <p:nvPr>
            <p:ph idx="7" type="subTitle"/>
          </p:nvPr>
        </p:nvSpPr>
        <p:spPr>
          <a:xfrm>
            <a:off x="72000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8" type="subTitle"/>
          </p:nvPr>
        </p:nvSpPr>
        <p:spPr>
          <a:xfrm>
            <a:off x="3304295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9" type="subTitle"/>
          </p:nvPr>
        </p:nvSpPr>
        <p:spPr>
          <a:xfrm>
            <a:off x="588859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13" type="subTitle"/>
          </p:nvPr>
        </p:nvSpPr>
        <p:spPr>
          <a:xfrm>
            <a:off x="72000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14" type="subTitle"/>
          </p:nvPr>
        </p:nvSpPr>
        <p:spPr>
          <a:xfrm>
            <a:off x="3304295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15" type="subTitle"/>
          </p:nvPr>
        </p:nvSpPr>
        <p:spPr>
          <a:xfrm>
            <a:off x="588859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65" name="Google Shape;565;p61"/>
          <p:cNvGrpSpPr/>
          <p:nvPr/>
        </p:nvGrpSpPr>
        <p:grpSpPr>
          <a:xfrm>
            <a:off x="-743575" y="817908"/>
            <a:ext cx="10130441" cy="3351688"/>
            <a:chOff x="-743575" y="817908"/>
            <a:chExt cx="10130441" cy="3351688"/>
          </a:xfrm>
        </p:grpSpPr>
        <p:grpSp>
          <p:nvGrpSpPr>
            <p:cNvPr id="566" name="Google Shape;566;p61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67" name="Google Shape;567;p6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61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type="title"/>
          </p:nvPr>
        </p:nvSpPr>
        <p:spPr>
          <a:xfrm>
            <a:off x="5360275" y="949300"/>
            <a:ext cx="29181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8" name="Google Shape;578;p62"/>
          <p:cNvSpPr txBox="1"/>
          <p:nvPr>
            <p:ph idx="1" type="subTitle"/>
          </p:nvPr>
        </p:nvSpPr>
        <p:spPr>
          <a:xfrm>
            <a:off x="5360275" y="1604575"/>
            <a:ext cx="291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9" name="Google Shape;579;p62"/>
          <p:cNvSpPr txBox="1"/>
          <p:nvPr/>
        </p:nvSpPr>
        <p:spPr>
          <a:xfrm>
            <a:off x="5360275" y="31747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5" name="Google Shape;55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63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82" name="Google Shape;582;p63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3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4" name="Google Shape;584;p6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5" name="Google Shape;585;p63"/>
          <p:cNvGrpSpPr/>
          <p:nvPr/>
        </p:nvGrpSpPr>
        <p:grpSpPr>
          <a:xfrm>
            <a:off x="-743575" y="974933"/>
            <a:ext cx="10130441" cy="3351688"/>
            <a:chOff x="-743575" y="817908"/>
            <a:chExt cx="10130441" cy="3351688"/>
          </a:xfrm>
        </p:grpSpPr>
        <p:grpSp>
          <p:nvGrpSpPr>
            <p:cNvPr id="586" name="Google Shape;586;p63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87" name="Google Shape;587;p63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3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63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63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3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2" name="Google Shape;592;p63"/>
            <p:cNvSpPr/>
            <p:nvPr/>
          </p:nvSpPr>
          <p:spPr>
            <a:xfrm rot="10800000">
              <a:off x="378855" y="3199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3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64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4"/>
          <p:cNvSpPr/>
          <p:nvPr/>
        </p:nvSpPr>
        <p:spPr>
          <a:xfrm flipH="1" rot="-1008355">
            <a:off x="-3422993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64"/>
          <p:cNvGrpSpPr/>
          <p:nvPr/>
        </p:nvGrpSpPr>
        <p:grpSpPr>
          <a:xfrm>
            <a:off x="233268" y="381350"/>
            <a:ext cx="4117249" cy="3945270"/>
            <a:chOff x="233268" y="381350"/>
            <a:chExt cx="4117249" cy="3945270"/>
          </a:xfrm>
        </p:grpSpPr>
        <p:grpSp>
          <p:nvGrpSpPr>
            <p:cNvPr id="600" name="Google Shape;600;p64"/>
            <p:cNvGrpSpPr/>
            <p:nvPr/>
          </p:nvGrpSpPr>
          <p:grpSpPr>
            <a:xfrm flipH="1">
              <a:off x="2979462" y="974933"/>
              <a:ext cx="1271585" cy="1042133"/>
              <a:chOff x="3147231" y="1221519"/>
              <a:chExt cx="1728166" cy="1416327"/>
            </a:xfrm>
          </p:grpSpPr>
          <p:sp>
            <p:nvSpPr>
              <p:cNvPr id="601" name="Google Shape;601;p64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4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4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4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4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6" name="Google Shape;606;p64"/>
            <p:cNvSpPr/>
            <p:nvPr/>
          </p:nvSpPr>
          <p:spPr>
            <a:xfrm flipH="1" rot="10800000">
              <a:off x="4251041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4"/>
            <p:cNvSpPr/>
            <p:nvPr/>
          </p:nvSpPr>
          <p:spPr>
            <a:xfrm rot="10800000">
              <a:off x="735553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64"/>
            <p:cNvGrpSpPr/>
            <p:nvPr/>
          </p:nvGrpSpPr>
          <p:grpSpPr>
            <a:xfrm flipH="1">
              <a:off x="233268" y="3715950"/>
              <a:ext cx="769627" cy="610670"/>
              <a:chOff x="8617240" y="3715950"/>
              <a:chExt cx="769627" cy="610670"/>
            </a:xfrm>
          </p:grpSpPr>
          <p:sp>
            <p:nvSpPr>
              <p:cNvPr id="609" name="Google Shape;609;p64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4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4"/>
            <p:cNvGrpSpPr/>
            <p:nvPr/>
          </p:nvGrpSpPr>
          <p:grpSpPr>
            <a:xfrm flipH="1">
              <a:off x="1822175" y="381350"/>
              <a:ext cx="939446" cy="939446"/>
              <a:chOff x="7314317" y="1694632"/>
              <a:chExt cx="1286384" cy="1286384"/>
            </a:xfrm>
          </p:grpSpPr>
          <p:sp>
            <p:nvSpPr>
              <p:cNvPr id="612" name="Google Shape;612;p64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4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 txBox="1"/>
          <p:nvPr>
            <p:ph type="ctrTitle"/>
          </p:nvPr>
        </p:nvSpPr>
        <p:spPr>
          <a:xfrm>
            <a:off x="713225" y="1946875"/>
            <a:ext cx="43395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19" name="Google Shape;619;p66"/>
          <p:cNvSpPr txBox="1"/>
          <p:nvPr>
            <p:ph idx="1" type="subTitle"/>
          </p:nvPr>
        </p:nvSpPr>
        <p:spPr>
          <a:xfrm>
            <a:off x="713225" y="4212025"/>
            <a:ext cx="43395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/>
          <p:nvPr>
            <p:ph type="title"/>
          </p:nvPr>
        </p:nvSpPr>
        <p:spPr>
          <a:xfrm>
            <a:off x="4438650" y="346970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2" name="Google Shape;622;p67"/>
          <p:cNvSpPr txBox="1"/>
          <p:nvPr>
            <p:ph hasCustomPrompt="1" idx="2" type="title"/>
          </p:nvPr>
        </p:nvSpPr>
        <p:spPr>
          <a:xfrm>
            <a:off x="4438650" y="2772125"/>
            <a:ext cx="1228800" cy="79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68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625" name="Google Shape;625;p68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7" name="Google Shape;627;p6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9" name="Google Shape;629;p68"/>
          <p:cNvSpPr txBox="1"/>
          <p:nvPr>
            <p:ph idx="1" type="body"/>
          </p:nvPr>
        </p:nvSpPr>
        <p:spPr>
          <a:xfrm>
            <a:off x="799875" y="1139550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30" name="Google Shape;630;p68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631" name="Google Shape;631;p6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3" name="Google Shape;633;p68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634" name="Google Shape;634;p68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68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68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69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639" name="Google Shape;639;p69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1" name="Google Shape;641;p6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3" name="Google Shape;643;p69"/>
          <p:cNvSpPr txBox="1"/>
          <p:nvPr>
            <p:ph idx="1" type="subTitle"/>
          </p:nvPr>
        </p:nvSpPr>
        <p:spPr>
          <a:xfrm>
            <a:off x="4919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69"/>
          <p:cNvSpPr txBox="1"/>
          <p:nvPr>
            <p:ph idx="2" type="subTitle"/>
          </p:nvPr>
        </p:nvSpPr>
        <p:spPr>
          <a:xfrm>
            <a:off x="1298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69"/>
          <p:cNvSpPr txBox="1"/>
          <p:nvPr>
            <p:ph idx="3" type="subTitle"/>
          </p:nvPr>
        </p:nvSpPr>
        <p:spPr>
          <a:xfrm>
            <a:off x="1298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6" name="Google Shape;646;p69"/>
          <p:cNvSpPr txBox="1"/>
          <p:nvPr>
            <p:ph idx="4" type="subTitle"/>
          </p:nvPr>
        </p:nvSpPr>
        <p:spPr>
          <a:xfrm>
            <a:off x="4919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47" name="Google Shape;647;p6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648" name="Google Shape;648;p6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6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0" name="Google Shape;650;p6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651" name="Google Shape;651;p6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70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656" name="Google Shape;656;p70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0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0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659" name="Google Shape;659;p70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0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1" name="Google Shape;661;p70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662" name="Google Shape;662;p70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70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70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65" name="Google Shape;665;p7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71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669" name="Google Shape;669;p71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71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1" name="Google Shape;671;p7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71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3" name="Google Shape;673;p71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4" name="Google Shape;674;p71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675" name="Google Shape;675;p71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676" name="Google Shape;676;p71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71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8" name="Google Shape;678;p71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679" name="Google Shape;679;p71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71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71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72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72"/>
          <p:cNvSpPr/>
          <p:nvPr/>
        </p:nvSpPr>
        <p:spPr>
          <a:xfrm rot="1008355">
            <a:off x="4301657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2"/>
          <p:cNvSpPr txBox="1"/>
          <p:nvPr>
            <p:ph type="title"/>
          </p:nvPr>
        </p:nvSpPr>
        <p:spPr>
          <a:xfrm>
            <a:off x="713225" y="1233825"/>
            <a:ext cx="39447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86" name="Google Shape;686;p72"/>
          <p:cNvGrpSpPr/>
          <p:nvPr/>
        </p:nvGrpSpPr>
        <p:grpSpPr>
          <a:xfrm>
            <a:off x="4610280" y="381352"/>
            <a:ext cx="4117249" cy="3945269"/>
            <a:chOff x="4610280" y="381352"/>
            <a:chExt cx="4117249" cy="3945269"/>
          </a:xfrm>
        </p:grpSpPr>
        <p:grpSp>
          <p:nvGrpSpPr>
            <p:cNvPr id="687" name="Google Shape;687;p72"/>
            <p:cNvGrpSpPr/>
            <p:nvPr/>
          </p:nvGrpSpPr>
          <p:grpSpPr>
            <a:xfrm>
              <a:off x="4709750" y="974933"/>
              <a:ext cx="1271585" cy="1042133"/>
              <a:chOff x="3147231" y="1221519"/>
              <a:chExt cx="1728166" cy="1416327"/>
            </a:xfrm>
          </p:grpSpPr>
          <p:sp>
            <p:nvSpPr>
              <p:cNvPr id="688" name="Google Shape;688;p72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72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72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72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72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3" name="Google Shape;693;p72"/>
            <p:cNvSpPr/>
            <p:nvPr/>
          </p:nvSpPr>
          <p:spPr>
            <a:xfrm rot="10800000">
              <a:off x="4610280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72"/>
            <p:cNvSpPr/>
            <p:nvPr/>
          </p:nvSpPr>
          <p:spPr>
            <a:xfrm flipH="1" rot="10800000">
              <a:off x="8125767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5" name="Google Shape;695;p72"/>
            <p:cNvGrpSpPr/>
            <p:nvPr/>
          </p:nvGrpSpPr>
          <p:grpSpPr>
            <a:xfrm>
              <a:off x="7957902" y="3715950"/>
              <a:ext cx="769627" cy="610670"/>
              <a:chOff x="8617240" y="3715950"/>
              <a:chExt cx="769627" cy="610670"/>
            </a:xfrm>
          </p:grpSpPr>
          <p:sp>
            <p:nvSpPr>
              <p:cNvPr id="696" name="Google Shape;696;p72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72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72"/>
            <p:cNvGrpSpPr/>
            <p:nvPr/>
          </p:nvGrpSpPr>
          <p:grpSpPr>
            <a:xfrm rot="-5400000">
              <a:off x="6229277" y="381359"/>
              <a:ext cx="792042" cy="792028"/>
              <a:chOff x="3900053" y="536399"/>
              <a:chExt cx="1076436" cy="1076417"/>
            </a:xfrm>
          </p:grpSpPr>
          <p:sp>
            <p:nvSpPr>
              <p:cNvPr id="699" name="Google Shape;699;p72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72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72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3"/>
          <p:cNvSpPr txBox="1"/>
          <p:nvPr>
            <p:ph type="title"/>
          </p:nvPr>
        </p:nvSpPr>
        <p:spPr>
          <a:xfrm>
            <a:off x="4898575" y="1203700"/>
            <a:ext cx="3532200" cy="23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4" name="Google Shape;704;p73"/>
          <p:cNvSpPr txBox="1"/>
          <p:nvPr>
            <p:ph idx="1" type="subTitle"/>
          </p:nvPr>
        </p:nvSpPr>
        <p:spPr>
          <a:xfrm>
            <a:off x="4898575" y="3509375"/>
            <a:ext cx="3532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05" name="Google Shape;705;p73"/>
          <p:cNvCxnSpPr/>
          <p:nvPr/>
        </p:nvCxnSpPr>
        <p:spPr>
          <a:xfrm rot="10800000">
            <a:off x="682375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73"/>
          <p:cNvSpPr/>
          <p:nvPr/>
        </p:nvSpPr>
        <p:spPr>
          <a:xfrm rot="-9791645">
            <a:off x="-3255215" y="-1258508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3"/>
          <p:cNvGrpSpPr/>
          <p:nvPr/>
        </p:nvGrpSpPr>
        <p:grpSpPr>
          <a:xfrm>
            <a:off x="363235" y="868775"/>
            <a:ext cx="4850361" cy="3990787"/>
            <a:chOff x="363235" y="868775"/>
            <a:chExt cx="4850361" cy="3990787"/>
          </a:xfrm>
        </p:grpSpPr>
        <p:grpSp>
          <p:nvGrpSpPr>
            <p:cNvPr id="708" name="Google Shape;708;p73"/>
            <p:cNvGrpSpPr/>
            <p:nvPr/>
          </p:nvGrpSpPr>
          <p:grpSpPr>
            <a:xfrm flipH="1">
              <a:off x="3134850" y="868775"/>
              <a:ext cx="939446" cy="939446"/>
              <a:chOff x="7314317" y="1694632"/>
              <a:chExt cx="1286384" cy="1286384"/>
            </a:xfrm>
          </p:grpSpPr>
          <p:sp>
            <p:nvSpPr>
              <p:cNvPr id="709" name="Google Shape;709;p73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3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73"/>
            <p:cNvSpPr/>
            <p:nvPr/>
          </p:nvSpPr>
          <p:spPr>
            <a:xfrm flipH="1">
              <a:off x="587036" y="944419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73"/>
            <p:cNvSpPr/>
            <p:nvPr/>
          </p:nvSpPr>
          <p:spPr>
            <a:xfrm flipH="1">
              <a:off x="2638008" y="40770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3" name="Google Shape;713;p73"/>
            <p:cNvGrpSpPr/>
            <p:nvPr/>
          </p:nvGrpSpPr>
          <p:grpSpPr>
            <a:xfrm flipH="1">
              <a:off x="363235" y="2815878"/>
              <a:ext cx="700000" cy="581948"/>
              <a:chOff x="8426667" y="3750949"/>
              <a:chExt cx="958510" cy="796862"/>
            </a:xfrm>
          </p:grpSpPr>
          <p:sp>
            <p:nvSpPr>
              <p:cNvPr id="714" name="Google Shape;714;p73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73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6" name="Google Shape;716;p73"/>
            <p:cNvSpPr/>
            <p:nvPr/>
          </p:nvSpPr>
          <p:spPr>
            <a:xfrm flipH="1">
              <a:off x="5118683" y="4756157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74"/>
          <p:cNvSpPr txBox="1"/>
          <p:nvPr>
            <p:ph type="title"/>
          </p:nvPr>
        </p:nvSpPr>
        <p:spPr>
          <a:xfrm>
            <a:off x="720000" y="3569250"/>
            <a:ext cx="3320400" cy="101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5"/>
          <p:cNvSpPr txBox="1"/>
          <p:nvPr>
            <p:ph hasCustomPrompt="1" type="title"/>
          </p:nvPr>
        </p:nvSpPr>
        <p:spPr>
          <a:xfrm>
            <a:off x="713225" y="2755575"/>
            <a:ext cx="40164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2" name="Google Shape;722;p75"/>
          <p:cNvSpPr txBox="1"/>
          <p:nvPr>
            <p:ph idx="1" type="subTitle"/>
          </p:nvPr>
        </p:nvSpPr>
        <p:spPr>
          <a:xfrm>
            <a:off x="713225" y="3792075"/>
            <a:ext cx="3403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77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726" name="Google Shape;726;p77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77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77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729" name="Google Shape;729;p77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730" name="Google Shape;730;p77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77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77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7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7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5" name="Google Shape;735;p77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7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8" name="Google Shape;738;p77"/>
          <p:cNvSpPr txBox="1"/>
          <p:nvPr>
            <p:ph hasCustomPrompt="1" idx="2" type="title"/>
          </p:nvPr>
        </p:nvSpPr>
        <p:spPr>
          <a:xfrm>
            <a:off x="99492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9" name="Google Shape;739;p77"/>
          <p:cNvSpPr txBox="1"/>
          <p:nvPr>
            <p:ph hasCustomPrompt="1" idx="3" type="title"/>
          </p:nvPr>
        </p:nvSpPr>
        <p:spPr>
          <a:xfrm>
            <a:off x="99492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0" name="Google Shape;740;p77"/>
          <p:cNvSpPr txBox="1"/>
          <p:nvPr>
            <p:ph hasCustomPrompt="1" idx="4" type="title"/>
          </p:nvPr>
        </p:nvSpPr>
        <p:spPr>
          <a:xfrm>
            <a:off x="3694200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1" name="Google Shape;741;p77"/>
          <p:cNvSpPr txBox="1"/>
          <p:nvPr>
            <p:ph hasCustomPrompt="1" idx="5" type="title"/>
          </p:nvPr>
        </p:nvSpPr>
        <p:spPr>
          <a:xfrm>
            <a:off x="3694200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2" name="Google Shape;742;p77"/>
          <p:cNvSpPr txBox="1"/>
          <p:nvPr>
            <p:ph hasCustomPrompt="1" idx="6" type="title"/>
          </p:nvPr>
        </p:nvSpPr>
        <p:spPr>
          <a:xfrm>
            <a:off x="639347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3" name="Google Shape;743;p77"/>
          <p:cNvSpPr txBox="1"/>
          <p:nvPr>
            <p:ph hasCustomPrompt="1" idx="7" type="title"/>
          </p:nvPr>
        </p:nvSpPr>
        <p:spPr>
          <a:xfrm>
            <a:off x="639347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77"/>
          <p:cNvSpPr txBox="1"/>
          <p:nvPr>
            <p:ph idx="1" type="subTitle"/>
          </p:nvPr>
        </p:nvSpPr>
        <p:spPr>
          <a:xfrm>
            <a:off x="99492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5" name="Google Shape;745;p77"/>
          <p:cNvSpPr txBox="1"/>
          <p:nvPr>
            <p:ph idx="8" type="subTitle"/>
          </p:nvPr>
        </p:nvSpPr>
        <p:spPr>
          <a:xfrm>
            <a:off x="3694200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6" name="Google Shape;746;p77"/>
          <p:cNvSpPr txBox="1"/>
          <p:nvPr>
            <p:ph idx="9" type="subTitle"/>
          </p:nvPr>
        </p:nvSpPr>
        <p:spPr>
          <a:xfrm>
            <a:off x="639347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7" name="Google Shape;747;p77"/>
          <p:cNvSpPr txBox="1"/>
          <p:nvPr>
            <p:ph idx="13" type="subTitle"/>
          </p:nvPr>
        </p:nvSpPr>
        <p:spPr>
          <a:xfrm>
            <a:off x="99492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8" name="Google Shape;748;p77"/>
          <p:cNvSpPr txBox="1"/>
          <p:nvPr>
            <p:ph idx="14" type="subTitle"/>
          </p:nvPr>
        </p:nvSpPr>
        <p:spPr>
          <a:xfrm>
            <a:off x="3694200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9" name="Google Shape;749;p77"/>
          <p:cNvSpPr txBox="1"/>
          <p:nvPr>
            <p:ph idx="15" type="subTitle"/>
          </p:nvPr>
        </p:nvSpPr>
        <p:spPr>
          <a:xfrm>
            <a:off x="639347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750" name="Google Shape;750;p7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2" name="Google Shape;752;p7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4" name="Google Shape;754;p78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755" name="Google Shape;755;p78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8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78"/>
          <p:cNvSpPr/>
          <p:nvPr/>
        </p:nvSpPr>
        <p:spPr>
          <a:xfrm flipH="1" rot="10800000">
            <a:off x="8732842" y="12847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78"/>
          <p:cNvGrpSpPr/>
          <p:nvPr/>
        </p:nvGrpSpPr>
        <p:grpSpPr>
          <a:xfrm>
            <a:off x="-743575" y="817908"/>
            <a:ext cx="10134441" cy="3665925"/>
            <a:chOff x="-743575" y="817908"/>
            <a:chExt cx="10134441" cy="3665925"/>
          </a:xfrm>
        </p:grpSpPr>
        <p:grpSp>
          <p:nvGrpSpPr>
            <p:cNvPr id="759" name="Google Shape;759;p78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760" name="Google Shape;760;p78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78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78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78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78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" name="Google Shape;765;p78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6" name="Google Shape;766;p78"/>
            <p:cNvGrpSpPr/>
            <p:nvPr/>
          </p:nvGrpSpPr>
          <p:grpSpPr>
            <a:xfrm>
              <a:off x="8621240" y="3873163"/>
              <a:ext cx="769627" cy="610670"/>
              <a:chOff x="8621240" y="3287013"/>
              <a:chExt cx="769627" cy="610670"/>
            </a:xfrm>
          </p:grpSpPr>
          <p:sp>
            <p:nvSpPr>
              <p:cNvPr id="767" name="Google Shape;767;p78"/>
              <p:cNvSpPr/>
              <p:nvPr/>
            </p:nvSpPr>
            <p:spPr>
              <a:xfrm>
                <a:off x="8621240" y="3287013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78"/>
              <p:cNvSpPr/>
              <p:nvPr/>
            </p:nvSpPr>
            <p:spPr>
              <a:xfrm>
                <a:off x="8902705" y="3489683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79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771" name="Google Shape;771;p79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7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79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774" name="Google Shape;774;p7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7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79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7" name="Google Shape;777;p79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78" name="Google Shape;778;p7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80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781" name="Google Shape;781;p80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80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80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784" name="Google Shape;784;p80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80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6" name="Google Shape;786;p80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787" name="Google Shape;787;p80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80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80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90" name="Google Shape;790;p8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80"/>
          <p:cNvSpPr txBox="1"/>
          <p:nvPr>
            <p:ph idx="1" type="subTitle"/>
          </p:nvPr>
        </p:nvSpPr>
        <p:spPr>
          <a:xfrm>
            <a:off x="720000" y="1169725"/>
            <a:ext cx="7704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2" name="Google Shape;79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4" name="Google Shape;794;p8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81"/>
          <p:cNvSpPr txBox="1"/>
          <p:nvPr>
            <p:ph idx="1" type="subTitle"/>
          </p:nvPr>
        </p:nvSpPr>
        <p:spPr>
          <a:xfrm>
            <a:off x="1205700" y="1409975"/>
            <a:ext cx="67326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6" name="Google Shape;796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81"/>
          <p:cNvGrpSpPr/>
          <p:nvPr/>
        </p:nvGrpSpPr>
        <p:grpSpPr>
          <a:xfrm>
            <a:off x="-3146612" y="3812919"/>
            <a:ext cx="14269506" cy="4593927"/>
            <a:chOff x="-3146612" y="3812919"/>
            <a:chExt cx="14269506" cy="4593927"/>
          </a:xfrm>
        </p:grpSpPr>
        <p:sp>
          <p:nvSpPr>
            <p:cNvPr id="798" name="Google Shape;798;p81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81"/>
            <p:cNvSpPr/>
            <p:nvPr/>
          </p:nvSpPr>
          <p:spPr>
            <a:xfrm>
              <a:off x="6444364" y="39467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p81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801" name="Google Shape;801;p81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802" name="Google Shape;802;p8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8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8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8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8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7" name="Google Shape;807;p81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1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82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811" name="Google Shape;811;p82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82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13" name="Google Shape;813;p82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4" name="Google Shape;814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82"/>
          <p:cNvSpPr txBox="1"/>
          <p:nvPr>
            <p:ph idx="1" type="subTitle"/>
          </p:nvPr>
        </p:nvSpPr>
        <p:spPr>
          <a:xfrm>
            <a:off x="901914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6" name="Google Shape;816;p82"/>
          <p:cNvSpPr txBox="1"/>
          <p:nvPr>
            <p:ph idx="2" type="subTitle"/>
          </p:nvPr>
        </p:nvSpPr>
        <p:spPr>
          <a:xfrm>
            <a:off x="3473697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82"/>
          <p:cNvSpPr txBox="1"/>
          <p:nvPr>
            <p:ph idx="3" type="subTitle"/>
          </p:nvPr>
        </p:nvSpPr>
        <p:spPr>
          <a:xfrm>
            <a:off x="6045485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8" name="Google Shape;818;p82"/>
          <p:cNvSpPr txBox="1"/>
          <p:nvPr>
            <p:ph idx="4" type="subTitle"/>
          </p:nvPr>
        </p:nvSpPr>
        <p:spPr>
          <a:xfrm>
            <a:off x="901914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9" name="Google Shape;819;p82"/>
          <p:cNvSpPr txBox="1"/>
          <p:nvPr>
            <p:ph idx="5" type="subTitle"/>
          </p:nvPr>
        </p:nvSpPr>
        <p:spPr>
          <a:xfrm>
            <a:off x="3473700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0" name="Google Shape;820;p82"/>
          <p:cNvSpPr txBox="1"/>
          <p:nvPr>
            <p:ph idx="6" type="subTitle"/>
          </p:nvPr>
        </p:nvSpPr>
        <p:spPr>
          <a:xfrm>
            <a:off x="6045486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21" name="Google Shape;821;p82"/>
          <p:cNvGrpSpPr/>
          <p:nvPr/>
        </p:nvGrpSpPr>
        <p:grpSpPr>
          <a:xfrm>
            <a:off x="-743575" y="817908"/>
            <a:ext cx="10130441" cy="3581963"/>
            <a:chOff x="-743575" y="817908"/>
            <a:chExt cx="10130441" cy="3581963"/>
          </a:xfrm>
        </p:grpSpPr>
        <p:grpSp>
          <p:nvGrpSpPr>
            <p:cNvPr id="822" name="Google Shape;822;p82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823" name="Google Shape;823;p82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2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82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82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2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8" name="Google Shape;828;p82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2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2"/>
            <p:cNvSpPr/>
            <p:nvPr/>
          </p:nvSpPr>
          <p:spPr>
            <a:xfrm>
              <a:off x="8617240" y="3789200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82"/>
            <p:cNvSpPr/>
            <p:nvPr/>
          </p:nvSpPr>
          <p:spPr>
            <a:xfrm>
              <a:off x="8898705" y="3991870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8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834" name="Google Shape;834;p8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8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6" name="Google Shape;836;p8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8" name="Google Shape;838;p83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9" name="Google Shape;839;p83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0" name="Google Shape;840;p83"/>
          <p:cNvSpPr txBox="1"/>
          <p:nvPr>
            <p:ph idx="3" type="subTitle"/>
          </p:nvPr>
        </p:nvSpPr>
        <p:spPr>
          <a:xfrm>
            <a:off x="1460070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1" name="Google Shape;841;p83"/>
          <p:cNvSpPr txBox="1"/>
          <p:nvPr>
            <p:ph idx="4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2" name="Google Shape;842;p83"/>
          <p:cNvSpPr txBox="1"/>
          <p:nvPr>
            <p:ph idx="5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3" name="Google Shape;843;p83"/>
          <p:cNvSpPr txBox="1"/>
          <p:nvPr>
            <p:ph idx="6" type="subTitle"/>
          </p:nvPr>
        </p:nvSpPr>
        <p:spPr>
          <a:xfrm>
            <a:off x="1460070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4" name="Google Shape;844;p83"/>
          <p:cNvSpPr txBox="1"/>
          <p:nvPr>
            <p:ph idx="7" type="subTitle"/>
          </p:nvPr>
        </p:nvSpPr>
        <p:spPr>
          <a:xfrm>
            <a:off x="5286595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5" name="Google Shape;845;p83"/>
          <p:cNvSpPr txBox="1"/>
          <p:nvPr>
            <p:ph idx="8" type="subTitle"/>
          </p:nvPr>
        </p:nvSpPr>
        <p:spPr>
          <a:xfrm>
            <a:off x="5286595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46" name="Google Shape;846;p8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847" name="Google Shape;847;p8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8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9" name="Google Shape;849;p8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850" name="Google Shape;850;p8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4"/>
          <p:cNvGrpSpPr/>
          <p:nvPr/>
        </p:nvGrpSpPr>
        <p:grpSpPr>
          <a:xfrm>
            <a:off x="-3460637" y="3812919"/>
            <a:ext cx="14845206" cy="4681027"/>
            <a:chOff x="-3460637" y="3812919"/>
            <a:chExt cx="14845206" cy="4681027"/>
          </a:xfrm>
        </p:grpSpPr>
        <p:sp>
          <p:nvSpPr>
            <p:cNvPr id="855" name="Google Shape;855;p84"/>
            <p:cNvSpPr/>
            <p:nvPr/>
          </p:nvSpPr>
          <p:spPr>
            <a:xfrm>
              <a:off x="-3460637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84"/>
            <p:cNvSpPr/>
            <p:nvPr/>
          </p:nvSpPr>
          <p:spPr>
            <a:xfrm>
              <a:off x="6706039" y="40338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7" name="Google Shape;857;p8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9" name="Google Shape;859;p84"/>
          <p:cNvSpPr txBox="1"/>
          <p:nvPr>
            <p:ph idx="1" type="subTitle"/>
          </p:nvPr>
        </p:nvSpPr>
        <p:spPr>
          <a:xfrm>
            <a:off x="720000" y="1916638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0" name="Google Shape;860;p84"/>
          <p:cNvSpPr txBox="1"/>
          <p:nvPr>
            <p:ph idx="2" type="subTitle"/>
          </p:nvPr>
        </p:nvSpPr>
        <p:spPr>
          <a:xfrm>
            <a:off x="3304295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1" name="Google Shape;861;p84"/>
          <p:cNvSpPr txBox="1"/>
          <p:nvPr>
            <p:ph idx="3" type="subTitle"/>
          </p:nvPr>
        </p:nvSpPr>
        <p:spPr>
          <a:xfrm>
            <a:off x="720000" y="3697398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84"/>
          <p:cNvSpPr txBox="1"/>
          <p:nvPr>
            <p:ph idx="4" type="subTitle"/>
          </p:nvPr>
        </p:nvSpPr>
        <p:spPr>
          <a:xfrm>
            <a:off x="3304298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3" name="Google Shape;863;p84"/>
          <p:cNvSpPr txBox="1"/>
          <p:nvPr>
            <p:ph idx="5" type="subTitle"/>
          </p:nvPr>
        </p:nvSpPr>
        <p:spPr>
          <a:xfrm>
            <a:off x="5888590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4" name="Google Shape;864;p84"/>
          <p:cNvSpPr txBox="1"/>
          <p:nvPr>
            <p:ph idx="6" type="subTitle"/>
          </p:nvPr>
        </p:nvSpPr>
        <p:spPr>
          <a:xfrm>
            <a:off x="5888597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5" name="Google Shape;865;p84"/>
          <p:cNvSpPr txBox="1"/>
          <p:nvPr>
            <p:ph idx="7" type="subTitle"/>
          </p:nvPr>
        </p:nvSpPr>
        <p:spPr>
          <a:xfrm>
            <a:off x="72000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6" name="Google Shape;866;p84"/>
          <p:cNvSpPr txBox="1"/>
          <p:nvPr>
            <p:ph idx="8" type="subTitle"/>
          </p:nvPr>
        </p:nvSpPr>
        <p:spPr>
          <a:xfrm>
            <a:off x="3304295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7" name="Google Shape;867;p84"/>
          <p:cNvSpPr txBox="1"/>
          <p:nvPr>
            <p:ph idx="9" type="subTitle"/>
          </p:nvPr>
        </p:nvSpPr>
        <p:spPr>
          <a:xfrm>
            <a:off x="588859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8" name="Google Shape;868;p84"/>
          <p:cNvSpPr txBox="1"/>
          <p:nvPr>
            <p:ph idx="13" type="subTitle"/>
          </p:nvPr>
        </p:nvSpPr>
        <p:spPr>
          <a:xfrm>
            <a:off x="72000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9" name="Google Shape;869;p84"/>
          <p:cNvSpPr txBox="1"/>
          <p:nvPr>
            <p:ph idx="14" type="subTitle"/>
          </p:nvPr>
        </p:nvSpPr>
        <p:spPr>
          <a:xfrm>
            <a:off x="3304295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0" name="Google Shape;870;p84"/>
          <p:cNvSpPr txBox="1"/>
          <p:nvPr>
            <p:ph idx="15" type="subTitle"/>
          </p:nvPr>
        </p:nvSpPr>
        <p:spPr>
          <a:xfrm>
            <a:off x="588859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71" name="Google Shape;871;p84"/>
          <p:cNvGrpSpPr/>
          <p:nvPr/>
        </p:nvGrpSpPr>
        <p:grpSpPr>
          <a:xfrm>
            <a:off x="-743575" y="817908"/>
            <a:ext cx="10130441" cy="3351688"/>
            <a:chOff x="-743575" y="817908"/>
            <a:chExt cx="10130441" cy="3351688"/>
          </a:xfrm>
        </p:grpSpPr>
        <p:grpSp>
          <p:nvGrpSpPr>
            <p:cNvPr id="872" name="Google Shape;872;p84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873" name="Google Shape;873;p84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84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84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8" name="Google Shape;878;p84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84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84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/>
          <p:nvPr>
            <p:ph type="title"/>
          </p:nvPr>
        </p:nvSpPr>
        <p:spPr>
          <a:xfrm>
            <a:off x="5360275" y="949300"/>
            <a:ext cx="29181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4" name="Google Shape;884;p85"/>
          <p:cNvSpPr txBox="1"/>
          <p:nvPr>
            <p:ph idx="1" type="subTitle"/>
          </p:nvPr>
        </p:nvSpPr>
        <p:spPr>
          <a:xfrm>
            <a:off x="5360275" y="1604575"/>
            <a:ext cx="291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5" name="Google Shape;885;p85"/>
          <p:cNvSpPr txBox="1"/>
          <p:nvPr/>
        </p:nvSpPr>
        <p:spPr>
          <a:xfrm>
            <a:off x="5360275" y="31747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86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888" name="Google Shape;888;p86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86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90" name="Google Shape;890;p8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86"/>
          <p:cNvGrpSpPr/>
          <p:nvPr/>
        </p:nvGrpSpPr>
        <p:grpSpPr>
          <a:xfrm>
            <a:off x="-743575" y="974933"/>
            <a:ext cx="10130441" cy="3351688"/>
            <a:chOff x="-743575" y="817908"/>
            <a:chExt cx="10130441" cy="3351688"/>
          </a:xfrm>
        </p:grpSpPr>
        <p:grpSp>
          <p:nvGrpSpPr>
            <p:cNvPr id="892" name="Google Shape;892;p86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893" name="Google Shape;893;p86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86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86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86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86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8" name="Google Shape;898;p86"/>
            <p:cNvSpPr/>
            <p:nvPr/>
          </p:nvSpPr>
          <p:spPr>
            <a:xfrm rot="10800000">
              <a:off x="378855" y="3199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86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86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86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3" name="Google Shape;903;p87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87"/>
          <p:cNvSpPr/>
          <p:nvPr/>
        </p:nvSpPr>
        <p:spPr>
          <a:xfrm flipH="1" rot="-1008355">
            <a:off x="-3422993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5" name="Google Shape;905;p87"/>
          <p:cNvGrpSpPr/>
          <p:nvPr/>
        </p:nvGrpSpPr>
        <p:grpSpPr>
          <a:xfrm>
            <a:off x="233268" y="381350"/>
            <a:ext cx="4117249" cy="3945270"/>
            <a:chOff x="233268" y="381350"/>
            <a:chExt cx="4117249" cy="3945270"/>
          </a:xfrm>
        </p:grpSpPr>
        <p:grpSp>
          <p:nvGrpSpPr>
            <p:cNvPr id="906" name="Google Shape;906;p87"/>
            <p:cNvGrpSpPr/>
            <p:nvPr/>
          </p:nvGrpSpPr>
          <p:grpSpPr>
            <a:xfrm flipH="1">
              <a:off x="2979462" y="974933"/>
              <a:ext cx="1271585" cy="1042133"/>
              <a:chOff x="3147231" y="1221519"/>
              <a:chExt cx="1728166" cy="1416327"/>
            </a:xfrm>
          </p:grpSpPr>
          <p:sp>
            <p:nvSpPr>
              <p:cNvPr id="907" name="Google Shape;907;p87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87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87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87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87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2" name="Google Shape;912;p87"/>
            <p:cNvSpPr/>
            <p:nvPr/>
          </p:nvSpPr>
          <p:spPr>
            <a:xfrm flipH="1" rot="10800000">
              <a:off x="4251041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87"/>
            <p:cNvSpPr/>
            <p:nvPr/>
          </p:nvSpPr>
          <p:spPr>
            <a:xfrm rot="10800000">
              <a:off x="735553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4" name="Google Shape;914;p87"/>
            <p:cNvGrpSpPr/>
            <p:nvPr/>
          </p:nvGrpSpPr>
          <p:grpSpPr>
            <a:xfrm flipH="1">
              <a:off x="233268" y="3715950"/>
              <a:ext cx="769627" cy="610670"/>
              <a:chOff x="8617240" y="3715950"/>
              <a:chExt cx="769627" cy="610670"/>
            </a:xfrm>
          </p:grpSpPr>
          <p:sp>
            <p:nvSpPr>
              <p:cNvPr id="915" name="Google Shape;915;p87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87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87"/>
            <p:cNvGrpSpPr/>
            <p:nvPr/>
          </p:nvGrpSpPr>
          <p:grpSpPr>
            <a:xfrm flipH="1">
              <a:off x="1822175" y="381350"/>
              <a:ext cx="939446" cy="939446"/>
              <a:chOff x="7314317" y="1694632"/>
              <a:chExt cx="1286384" cy="1286384"/>
            </a:xfrm>
          </p:grpSpPr>
          <p:sp>
            <p:nvSpPr>
              <p:cNvPr id="918" name="Google Shape;918;p87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87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616" name="Google Shape;616;p6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48.jpg"/><Relationship Id="rId8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figma.com/proto/OCFo0SgSrsXFMxZrXMB7Am/LockedIn-Med-Fi-Prototype?node-id=0-1&amp;t=8s75gByDfe2TJ0c0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hyperlink" Target="https://journalhosting.ucalgary.ca/index.php/TLI/article/view/71910" TargetMode="External"/><Relationship Id="rId6" Type="http://schemas.openxmlformats.org/officeDocument/2006/relationships/hyperlink" Target="https://journalhosting.ucalgary.ca/index.php/TLI/article/view/71910" TargetMode="External"/><Relationship Id="rId7" Type="http://schemas.openxmlformats.org/officeDocument/2006/relationships/hyperlink" Target="https://olj.onlinelearningconsortium.org/index.php/olj/article/view/3407" TargetMode="External"/><Relationship Id="rId8" Type="http://schemas.openxmlformats.org/officeDocument/2006/relationships/hyperlink" Target="https://olj.onlinelearningconsortium.org/index.php/olj/article/view/340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88"/>
          <p:cNvGrpSpPr/>
          <p:nvPr/>
        </p:nvGrpSpPr>
        <p:grpSpPr>
          <a:xfrm>
            <a:off x="2331025" y="545488"/>
            <a:ext cx="7055100" cy="0"/>
            <a:chOff x="2220050" y="1547100"/>
            <a:chExt cx="7055100" cy="0"/>
          </a:xfrm>
        </p:grpSpPr>
        <p:cxnSp>
          <p:nvCxnSpPr>
            <p:cNvPr id="925" name="Google Shape;925;p8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8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27" name="Google Shape;927;p88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rgbClr val="1A1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88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rgbClr val="D6E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9" name="Google Shape;929;p88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930" name="Google Shape;930;p88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931" name="Google Shape;931;p88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rgbClr val="4886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88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3" name="Google Shape;933;p88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4" name="Google Shape;934;p88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935" name="Google Shape;935;p88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88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88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8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8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8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8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8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88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88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88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88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88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88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88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88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88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88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88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88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88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88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88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88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88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88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88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88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88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4" name="Google Shape;964;p88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88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p88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967" name="Google Shape;967;p88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rgbClr val="84DD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88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88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970" name="Google Shape;970;p88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88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72" name="Google Shape;972;p88"/>
          <p:cNvSpPr txBox="1"/>
          <p:nvPr>
            <p:ph type="ctrTitle"/>
          </p:nvPr>
        </p:nvSpPr>
        <p:spPr>
          <a:xfrm>
            <a:off x="4572000" y="639725"/>
            <a:ext cx="41121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A6:</a:t>
            </a:r>
            <a:r>
              <a:rPr lang="en">
                <a:solidFill>
                  <a:schemeClr val="lt1"/>
                </a:solidFill>
              </a:rPr>
              <a:t>_|</a:t>
            </a:r>
            <a:r>
              <a:rPr lang="en"/>
              <a:t>   </a:t>
            </a:r>
            <a:br>
              <a:rPr lang="en"/>
            </a:br>
            <a:r>
              <a:rPr lang="en"/>
              <a:t>Med-Fi</a:t>
            </a:r>
            <a:r>
              <a:rPr lang="en">
                <a:solidFill>
                  <a:schemeClr val="lt1"/>
                </a:solidFill>
              </a:rPr>
              <a:t>_|_</a:t>
            </a:r>
            <a:r>
              <a:rPr lang="en"/>
              <a:t>  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973" name="Google Shape;973;p88"/>
          <p:cNvSpPr txBox="1"/>
          <p:nvPr/>
        </p:nvSpPr>
        <p:spPr>
          <a:xfrm>
            <a:off x="4652150" y="2577500"/>
            <a:ext cx="5574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Team 2: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Alexander Yue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Evan Hsu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Diego Valdez Duran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Ecem “AJ” Yilmazhaliloglu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4" name="Google Shape;974;p88"/>
          <p:cNvPicPr preferRelativeResize="0"/>
          <p:nvPr/>
        </p:nvPicPr>
        <p:blipFill rotWithShape="1">
          <a:blip r:embed="rId3">
            <a:alphaModFix/>
          </a:blip>
          <a:srcRect b="34506" l="11796" r="10029" t="16079"/>
          <a:stretch/>
        </p:blipFill>
        <p:spPr>
          <a:xfrm>
            <a:off x="5780299" y="2583278"/>
            <a:ext cx="1392850" cy="3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7"/>
          <p:cNvSpPr txBox="1"/>
          <p:nvPr/>
        </p:nvSpPr>
        <p:spPr>
          <a:xfrm>
            <a:off x="4191063" y="1005200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Our </a:t>
            </a: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sz="22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88" name="Google Shape;1188;p97"/>
          <p:cNvSpPr txBox="1"/>
          <p:nvPr/>
        </p:nvSpPr>
        <p:spPr>
          <a:xfrm>
            <a:off x="782588" y="1005200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The Problem</a:t>
            </a:r>
            <a:endParaRPr sz="22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189" name="Google Shape;1189;p97"/>
          <p:cNvGrpSpPr/>
          <p:nvPr/>
        </p:nvGrpSpPr>
        <p:grpSpPr>
          <a:xfrm>
            <a:off x="3252768" y="1066416"/>
            <a:ext cx="378190" cy="302044"/>
            <a:chOff x="3065430" y="1990066"/>
            <a:chExt cx="378190" cy="302044"/>
          </a:xfrm>
        </p:grpSpPr>
        <p:sp>
          <p:nvSpPr>
            <p:cNvPr id="1190" name="Google Shape;1190;p97"/>
            <p:cNvSpPr/>
            <p:nvPr/>
          </p:nvSpPr>
          <p:spPr>
            <a:xfrm>
              <a:off x="3216282" y="2149742"/>
              <a:ext cx="67714" cy="67741"/>
            </a:xfrm>
            <a:custGeom>
              <a:rect b="b" l="l" r="r" t="t"/>
              <a:pathLst>
                <a:path extrusionOk="0" h="2587" w="2586">
                  <a:moveTo>
                    <a:pt x="1946" y="1"/>
                  </a:moveTo>
                  <a:lnTo>
                    <a:pt x="0" y="1947"/>
                  </a:lnTo>
                  <a:lnTo>
                    <a:pt x="639" y="2586"/>
                  </a:lnTo>
                  <a:lnTo>
                    <a:pt x="2585" y="64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7"/>
            <p:cNvSpPr/>
            <p:nvPr/>
          </p:nvSpPr>
          <p:spPr>
            <a:xfrm>
              <a:off x="3216282" y="2180483"/>
              <a:ext cx="36973" cy="36999"/>
            </a:xfrm>
            <a:custGeom>
              <a:rect b="b" l="l" r="r" t="t"/>
              <a:pathLst>
                <a:path extrusionOk="0" h="1413" w="1412">
                  <a:moveTo>
                    <a:pt x="773" y="0"/>
                  </a:moveTo>
                  <a:lnTo>
                    <a:pt x="0" y="773"/>
                  </a:lnTo>
                  <a:lnTo>
                    <a:pt x="639" y="1412"/>
                  </a:lnTo>
                  <a:lnTo>
                    <a:pt x="1412" y="63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7"/>
            <p:cNvSpPr/>
            <p:nvPr/>
          </p:nvSpPr>
          <p:spPr>
            <a:xfrm>
              <a:off x="3141079" y="2188103"/>
              <a:ext cx="104949" cy="104007"/>
            </a:xfrm>
            <a:custGeom>
              <a:rect b="b" l="l" r="r" t="t"/>
              <a:pathLst>
                <a:path extrusionOk="0" h="3972" w="4008">
                  <a:moveTo>
                    <a:pt x="3020" y="0"/>
                  </a:moveTo>
                  <a:cubicBezTo>
                    <a:pt x="2963" y="0"/>
                    <a:pt x="2905" y="24"/>
                    <a:pt x="2863" y="72"/>
                  </a:cubicBezTo>
                  <a:lnTo>
                    <a:pt x="86" y="2848"/>
                  </a:lnTo>
                  <a:cubicBezTo>
                    <a:pt x="1" y="2934"/>
                    <a:pt x="1" y="3067"/>
                    <a:pt x="86" y="3153"/>
                  </a:cubicBezTo>
                  <a:lnTo>
                    <a:pt x="831" y="3907"/>
                  </a:lnTo>
                  <a:cubicBezTo>
                    <a:pt x="873" y="3950"/>
                    <a:pt x="931" y="3971"/>
                    <a:pt x="988" y="3971"/>
                  </a:cubicBezTo>
                  <a:cubicBezTo>
                    <a:pt x="1045" y="3971"/>
                    <a:pt x="1102" y="3950"/>
                    <a:pt x="1145" y="3907"/>
                  </a:cubicBezTo>
                  <a:lnTo>
                    <a:pt x="3921" y="1121"/>
                  </a:lnTo>
                  <a:cubicBezTo>
                    <a:pt x="4007" y="1035"/>
                    <a:pt x="4007" y="902"/>
                    <a:pt x="3921" y="816"/>
                  </a:cubicBezTo>
                  <a:lnTo>
                    <a:pt x="3177" y="72"/>
                  </a:lnTo>
                  <a:cubicBezTo>
                    <a:pt x="3134" y="24"/>
                    <a:pt x="3077" y="0"/>
                    <a:pt x="3020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7"/>
            <p:cNvSpPr/>
            <p:nvPr/>
          </p:nvSpPr>
          <p:spPr>
            <a:xfrm>
              <a:off x="3235999" y="1990118"/>
              <a:ext cx="207621" cy="207621"/>
            </a:xfrm>
            <a:custGeom>
              <a:rect b="b" l="l" r="r" t="t"/>
              <a:pathLst>
                <a:path extrusionOk="0" h="7929" w="7929">
                  <a:moveTo>
                    <a:pt x="3969" y="1"/>
                  </a:moveTo>
                  <a:cubicBezTo>
                    <a:pt x="1775" y="1"/>
                    <a:pt x="1" y="1775"/>
                    <a:pt x="1" y="3960"/>
                  </a:cubicBezTo>
                  <a:cubicBezTo>
                    <a:pt x="1" y="6154"/>
                    <a:pt x="1775" y="7928"/>
                    <a:pt x="3969" y="7928"/>
                  </a:cubicBezTo>
                  <a:cubicBezTo>
                    <a:pt x="6154" y="7928"/>
                    <a:pt x="7928" y="6154"/>
                    <a:pt x="7928" y="3960"/>
                  </a:cubicBezTo>
                  <a:cubicBezTo>
                    <a:pt x="7928" y="1775"/>
                    <a:pt x="6154" y="1"/>
                    <a:pt x="39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7"/>
            <p:cNvSpPr/>
            <p:nvPr/>
          </p:nvSpPr>
          <p:spPr>
            <a:xfrm>
              <a:off x="3226023" y="1990066"/>
              <a:ext cx="192119" cy="181933"/>
            </a:xfrm>
            <a:custGeom>
              <a:rect b="b" l="l" r="r" t="t"/>
              <a:pathLst>
                <a:path extrusionOk="0" h="6948" w="7337">
                  <a:moveTo>
                    <a:pt x="4347" y="0"/>
                  </a:moveTo>
                  <a:cubicBezTo>
                    <a:pt x="3332" y="0"/>
                    <a:pt x="2318" y="389"/>
                    <a:pt x="1546" y="1167"/>
                  </a:cubicBezTo>
                  <a:cubicBezTo>
                    <a:pt x="0" y="2712"/>
                    <a:pt x="0" y="5221"/>
                    <a:pt x="1546" y="6767"/>
                  </a:cubicBezTo>
                  <a:cubicBezTo>
                    <a:pt x="1612" y="6833"/>
                    <a:pt x="1679" y="6891"/>
                    <a:pt x="1746" y="6948"/>
                  </a:cubicBezTo>
                  <a:cubicBezTo>
                    <a:pt x="372" y="5383"/>
                    <a:pt x="458" y="3017"/>
                    <a:pt x="1927" y="1548"/>
                  </a:cubicBezTo>
                  <a:cubicBezTo>
                    <a:pt x="2701" y="774"/>
                    <a:pt x="3716" y="384"/>
                    <a:pt x="4733" y="384"/>
                  </a:cubicBezTo>
                  <a:cubicBezTo>
                    <a:pt x="5659" y="384"/>
                    <a:pt x="6586" y="707"/>
                    <a:pt x="7336" y="1357"/>
                  </a:cubicBezTo>
                  <a:cubicBezTo>
                    <a:pt x="7279" y="1291"/>
                    <a:pt x="7212" y="1224"/>
                    <a:pt x="7155" y="1167"/>
                  </a:cubicBezTo>
                  <a:cubicBezTo>
                    <a:pt x="6378" y="389"/>
                    <a:pt x="5362" y="0"/>
                    <a:pt x="434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7"/>
            <p:cNvSpPr/>
            <p:nvPr/>
          </p:nvSpPr>
          <p:spPr>
            <a:xfrm>
              <a:off x="3252234" y="2013816"/>
              <a:ext cx="167401" cy="159938"/>
            </a:xfrm>
            <a:custGeom>
              <a:rect b="b" l="l" r="r" t="t"/>
              <a:pathLst>
                <a:path extrusionOk="0" h="6108" w="6393">
                  <a:moveTo>
                    <a:pt x="3325" y="1"/>
                  </a:moveTo>
                  <a:cubicBezTo>
                    <a:pt x="2577" y="1"/>
                    <a:pt x="1814" y="278"/>
                    <a:pt x="1193" y="899"/>
                  </a:cubicBezTo>
                  <a:cubicBezTo>
                    <a:pt x="1" y="2091"/>
                    <a:pt x="1" y="4018"/>
                    <a:pt x="1193" y="5211"/>
                  </a:cubicBezTo>
                  <a:cubicBezTo>
                    <a:pt x="1813" y="5830"/>
                    <a:pt x="2574" y="6107"/>
                    <a:pt x="3321" y="6107"/>
                  </a:cubicBezTo>
                  <a:cubicBezTo>
                    <a:pt x="4888" y="6107"/>
                    <a:pt x="6393" y="4889"/>
                    <a:pt x="6393" y="3055"/>
                  </a:cubicBezTo>
                  <a:cubicBezTo>
                    <a:pt x="6393" y="1216"/>
                    <a:pt x="4891" y="1"/>
                    <a:pt x="332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7"/>
            <p:cNvSpPr/>
            <p:nvPr/>
          </p:nvSpPr>
          <p:spPr>
            <a:xfrm>
              <a:off x="3275722" y="2029605"/>
              <a:ext cx="153654" cy="144175"/>
            </a:xfrm>
            <a:custGeom>
              <a:rect b="b" l="l" r="r" t="t"/>
              <a:pathLst>
                <a:path extrusionOk="0" h="5506" w="5868">
                  <a:moveTo>
                    <a:pt x="4255" y="0"/>
                  </a:moveTo>
                  <a:lnTo>
                    <a:pt x="4255" y="0"/>
                  </a:lnTo>
                  <a:cubicBezTo>
                    <a:pt x="5143" y="1212"/>
                    <a:pt x="5019" y="2891"/>
                    <a:pt x="3960" y="3959"/>
                  </a:cubicBezTo>
                  <a:cubicBezTo>
                    <a:pt x="3367" y="4547"/>
                    <a:pt x="2586" y="4849"/>
                    <a:pt x="1802" y="4849"/>
                  </a:cubicBezTo>
                  <a:cubicBezTo>
                    <a:pt x="1172" y="4849"/>
                    <a:pt x="540" y="4654"/>
                    <a:pt x="1" y="4255"/>
                  </a:cubicBezTo>
                  <a:lnTo>
                    <a:pt x="1" y="4255"/>
                  </a:lnTo>
                  <a:cubicBezTo>
                    <a:pt x="600" y="5078"/>
                    <a:pt x="1524" y="5505"/>
                    <a:pt x="2458" y="5505"/>
                  </a:cubicBezTo>
                  <a:cubicBezTo>
                    <a:pt x="3159" y="5505"/>
                    <a:pt x="3865" y="5265"/>
                    <a:pt x="4446" y="4770"/>
                  </a:cubicBezTo>
                  <a:cubicBezTo>
                    <a:pt x="5791" y="3606"/>
                    <a:pt x="5868" y="1546"/>
                    <a:pt x="4608" y="296"/>
                  </a:cubicBezTo>
                  <a:cubicBezTo>
                    <a:pt x="4494" y="191"/>
                    <a:pt x="4379" y="86"/>
                    <a:pt x="425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7"/>
            <p:cNvSpPr/>
            <p:nvPr/>
          </p:nvSpPr>
          <p:spPr>
            <a:xfrm>
              <a:off x="3065430" y="1990066"/>
              <a:ext cx="177587" cy="149464"/>
            </a:xfrm>
            <a:custGeom>
              <a:rect b="b" l="l" r="r" t="t"/>
              <a:pathLst>
                <a:path extrusionOk="0" h="5708" w="6782">
                  <a:moveTo>
                    <a:pt x="3369" y="1"/>
                  </a:moveTo>
                  <a:cubicBezTo>
                    <a:pt x="1279" y="1"/>
                    <a:pt x="1" y="2352"/>
                    <a:pt x="1182" y="4114"/>
                  </a:cubicBezTo>
                  <a:cubicBezTo>
                    <a:pt x="1674" y="4860"/>
                    <a:pt x="2504" y="5285"/>
                    <a:pt x="3371" y="5285"/>
                  </a:cubicBezTo>
                  <a:cubicBezTo>
                    <a:pt x="3614" y="5285"/>
                    <a:pt x="3859" y="5252"/>
                    <a:pt x="4101" y="5183"/>
                  </a:cubicBezTo>
                  <a:lnTo>
                    <a:pt x="5189" y="5689"/>
                  </a:lnTo>
                  <a:cubicBezTo>
                    <a:pt x="5217" y="5702"/>
                    <a:pt x="5247" y="5708"/>
                    <a:pt x="5276" y="5708"/>
                  </a:cubicBezTo>
                  <a:cubicBezTo>
                    <a:pt x="5393" y="5708"/>
                    <a:pt x="5502" y="5609"/>
                    <a:pt x="5494" y="5479"/>
                  </a:cubicBezTo>
                  <a:lnTo>
                    <a:pt x="5446" y="4286"/>
                  </a:lnTo>
                  <a:cubicBezTo>
                    <a:pt x="6782" y="2588"/>
                    <a:pt x="5637" y="89"/>
                    <a:pt x="3481" y="3"/>
                  </a:cubicBezTo>
                  <a:cubicBezTo>
                    <a:pt x="3443" y="1"/>
                    <a:pt x="3406" y="1"/>
                    <a:pt x="3369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7"/>
            <p:cNvSpPr/>
            <p:nvPr/>
          </p:nvSpPr>
          <p:spPr>
            <a:xfrm>
              <a:off x="3137832" y="2038089"/>
              <a:ext cx="20503" cy="52972"/>
            </a:xfrm>
            <a:custGeom>
              <a:rect b="b" l="l" r="r" t="t"/>
              <a:pathLst>
                <a:path extrusionOk="0" h="2023" w="783">
                  <a:moveTo>
                    <a:pt x="249" y="0"/>
                  </a:moveTo>
                  <a:cubicBezTo>
                    <a:pt x="1" y="19"/>
                    <a:pt x="1" y="401"/>
                    <a:pt x="249" y="420"/>
                  </a:cubicBezTo>
                  <a:lnTo>
                    <a:pt x="373" y="420"/>
                  </a:lnTo>
                  <a:lnTo>
                    <a:pt x="373" y="1823"/>
                  </a:lnTo>
                  <a:cubicBezTo>
                    <a:pt x="373" y="1937"/>
                    <a:pt x="468" y="2023"/>
                    <a:pt x="582" y="2023"/>
                  </a:cubicBezTo>
                  <a:cubicBezTo>
                    <a:pt x="687" y="2023"/>
                    <a:pt x="783" y="1927"/>
                    <a:pt x="783" y="1823"/>
                  </a:cubicBezTo>
                  <a:lnTo>
                    <a:pt x="783" y="210"/>
                  </a:lnTo>
                  <a:cubicBezTo>
                    <a:pt x="783" y="96"/>
                    <a:pt x="687" y="0"/>
                    <a:pt x="57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7"/>
            <p:cNvSpPr/>
            <p:nvPr/>
          </p:nvSpPr>
          <p:spPr>
            <a:xfrm>
              <a:off x="3137334" y="2082525"/>
              <a:ext cx="32338" cy="10814"/>
            </a:xfrm>
            <a:custGeom>
              <a:rect b="b" l="l" r="r" t="t"/>
              <a:pathLst>
                <a:path extrusionOk="0" h="413" w="1235">
                  <a:moveTo>
                    <a:pt x="971" y="0"/>
                  </a:moveTo>
                  <a:cubicBezTo>
                    <a:pt x="963" y="0"/>
                    <a:pt x="954" y="1"/>
                    <a:pt x="945" y="2"/>
                  </a:cubicBezTo>
                  <a:lnTo>
                    <a:pt x="258" y="2"/>
                  </a:lnTo>
                  <a:cubicBezTo>
                    <a:pt x="0" y="21"/>
                    <a:pt x="0" y="393"/>
                    <a:pt x="258" y="412"/>
                  </a:cubicBezTo>
                  <a:lnTo>
                    <a:pt x="945" y="412"/>
                  </a:lnTo>
                  <a:cubicBezTo>
                    <a:pt x="951" y="412"/>
                    <a:pt x="957" y="412"/>
                    <a:pt x="963" y="412"/>
                  </a:cubicBezTo>
                  <a:cubicBezTo>
                    <a:pt x="1232" y="412"/>
                    <a:pt x="1235" y="0"/>
                    <a:pt x="97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7"/>
            <p:cNvSpPr/>
            <p:nvPr/>
          </p:nvSpPr>
          <p:spPr>
            <a:xfrm>
              <a:off x="3139822" y="2021488"/>
              <a:ext cx="18513" cy="15868"/>
            </a:xfrm>
            <a:custGeom>
              <a:rect b="b" l="l" r="r" t="t"/>
              <a:pathLst>
                <a:path extrusionOk="0" h="606" w="707">
                  <a:moveTo>
                    <a:pt x="404" y="1"/>
                  </a:moveTo>
                  <a:cubicBezTo>
                    <a:pt x="330" y="1"/>
                    <a:pt x="254" y="29"/>
                    <a:pt x="192" y="91"/>
                  </a:cubicBezTo>
                  <a:cubicBezTo>
                    <a:pt x="1" y="281"/>
                    <a:pt x="134" y="606"/>
                    <a:pt x="402" y="606"/>
                  </a:cubicBezTo>
                  <a:cubicBezTo>
                    <a:pt x="573" y="606"/>
                    <a:pt x="707" y="472"/>
                    <a:pt x="707" y="301"/>
                  </a:cubicBezTo>
                  <a:cubicBezTo>
                    <a:pt x="707" y="120"/>
                    <a:pt x="559" y="1"/>
                    <a:pt x="40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97"/>
          <p:cNvGrpSpPr/>
          <p:nvPr/>
        </p:nvGrpSpPr>
        <p:grpSpPr>
          <a:xfrm>
            <a:off x="6690325" y="1034205"/>
            <a:ext cx="283224" cy="366482"/>
            <a:chOff x="1361556" y="2425923"/>
            <a:chExt cx="283224" cy="366482"/>
          </a:xfrm>
        </p:grpSpPr>
        <p:sp>
          <p:nvSpPr>
            <p:cNvPr id="1202" name="Google Shape;1202;p97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rgbClr val="D6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7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488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7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7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7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7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7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7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7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7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7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7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7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7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7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7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7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7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7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1" name="Google Shape;1221;p97"/>
          <p:cNvSpPr txBox="1"/>
          <p:nvPr/>
        </p:nvSpPr>
        <p:spPr>
          <a:xfrm>
            <a:off x="1635638" y="1327175"/>
            <a:ext cx="3045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many us undergraduate students use collaboration as a study tool for academic success, but often find the formation, scheduling, and planning of such groups quite difficult</a:t>
            </a:r>
            <a:endParaRPr sz="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97"/>
          <p:cNvSpPr txBox="1"/>
          <p:nvPr/>
        </p:nvSpPr>
        <p:spPr>
          <a:xfrm>
            <a:off x="5027363" y="1353600"/>
            <a:ext cx="3045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 centralized platform to foster academic partnerships with pre-planned and convenient study group sessions using preferences, schedules, and learning styles </a:t>
            </a:r>
            <a:endParaRPr sz="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3" name="Google Shape;1223;p97"/>
          <p:cNvPicPr preferRelativeResize="0"/>
          <p:nvPr/>
        </p:nvPicPr>
        <p:blipFill rotWithShape="1">
          <a:blip r:embed="rId3">
            <a:alphaModFix/>
          </a:blip>
          <a:srcRect b="12518" l="0" r="0" t="0"/>
          <a:stretch/>
        </p:blipFill>
        <p:spPr>
          <a:xfrm>
            <a:off x="3067888" y="2357375"/>
            <a:ext cx="3008225" cy="19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8"/>
          <p:cNvSpPr txBox="1"/>
          <p:nvPr>
            <p:ph type="title"/>
          </p:nvPr>
        </p:nvSpPr>
        <p:spPr>
          <a:xfrm>
            <a:off x="960450" y="2699650"/>
            <a:ext cx="42498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DESIGN</a:t>
            </a:r>
            <a:endParaRPr/>
          </a:p>
        </p:txBody>
      </p:sp>
      <p:sp>
        <p:nvSpPr>
          <p:cNvPr id="1229" name="Google Shape;1229;p98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30" name="Google Shape;1230;p98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231" name="Google Shape;1231;p9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98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33" name="Google Shape;1233;p98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9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Values</a:t>
            </a:r>
            <a:endParaRPr/>
          </a:p>
        </p:txBody>
      </p:sp>
      <p:sp>
        <p:nvSpPr>
          <p:cNvPr id="1239" name="Google Shape;1239;p99"/>
          <p:cNvSpPr txBox="1"/>
          <p:nvPr>
            <p:ph idx="4" type="subTitle"/>
          </p:nvPr>
        </p:nvSpPr>
        <p:spPr>
          <a:xfrm>
            <a:off x="3039232" y="2186062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Intuitive</a:t>
            </a:r>
            <a:endParaRPr/>
          </a:p>
        </p:txBody>
      </p:sp>
      <p:sp>
        <p:nvSpPr>
          <p:cNvPr id="1240" name="Google Shape;1240;p99"/>
          <p:cNvSpPr txBox="1"/>
          <p:nvPr>
            <p:ph idx="5" type="subTitle"/>
          </p:nvPr>
        </p:nvSpPr>
        <p:spPr>
          <a:xfrm>
            <a:off x="4820898" y="1827263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Reliable</a:t>
            </a:r>
            <a:endParaRPr/>
          </a:p>
        </p:txBody>
      </p:sp>
      <p:sp>
        <p:nvSpPr>
          <p:cNvPr id="1241" name="Google Shape;1241;p99"/>
          <p:cNvSpPr txBox="1"/>
          <p:nvPr>
            <p:ph idx="6" type="subTitle"/>
          </p:nvPr>
        </p:nvSpPr>
        <p:spPr>
          <a:xfrm>
            <a:off x="6409231" y="1827263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Trustworthy</a:t>
            </a:r>
            <a:endParaRPr/>
          </a:p>
        </p:txBody>
      </p:sp>
      <p:sp>
        <p:nvSpPr>
          <p:cNvPr id="1242" name="Google Shape;1242;p99"/>
          <p:cNvSpPr txBox="1"/>
          <p:nvPr>
            <p:ph idx="1" type="subTitle"/>
          </p:nvPr>
        </p:nvSpPr>
        <p:spPr>
          <a:xfrm>
            <a:off x="1019075" y="2578176"/>
            <a:ext cx="17157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Users should have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equal access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to study resources and are matched with peers who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support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their learning goals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43" name="Google Shape;1243;p99"/>
          <p:cNvSpPr txBox="1"/>
          <p:nvPr>
            <p:ph idx="4" type="subTitle"/>
          </p:nvPr>
        </p:nvSpPr>
        <p:spPr>
          <a:xfrm>
            <a:off x="1262875" y="2186062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Inclusive </a:t>
            </a:r>
            <a:endParaRPr/>
          </a:p>
        </p:txBody>
      </p:sp>
      <p:sp>
        <p:nvSpPr>
          <p:cNvPr id="1244" name="Google Shape;1244;p99"/>
          <p:cNvSpPr txBox="1"/>
          <p:nvPr>
            <p:ph idx="1" type="subTitle"/>
          </p:nvPr>
        </p:nvSpPr>
        <p:spPr>
          <a:xfrm>
            <a:off x="2734775" y="2578176"/>
            <a:ext cx="17157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Discoverable 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study sessions, resources, and a clean interface that is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easy to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navigable</a:t>
            </a:r>
            <a:endParaRPr b="1"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45" name="Google Shape;1245;p99"/>
          <p:cNvSpPr txBox="1"/>
          <p:nvPr>
            <p:ph idx="1" type="subTitle"/>
          </p:nvPr>
        </p:nvSpPr>
        <p:spPr>
          <a:xfrm>
            <a:off x="4539025" y="2578176"/>
            <a:ext cx="17157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Ensure that proposed features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support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and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keep up with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students’ busy lives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46" name="Google Shape;1246;p99"/>
          <p:cNvSpPr txBox="1"/>
          <p:nvPr>
            <p:ph idx="1" type="subTitle"/>
          </p:nvPr>
        </p:nvSpPr>
        <p:spPr>
          <a:xfrm>
            <a:off x="6343275" y="2578176"/>
            <a:ext cx="17157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Be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transparent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in what 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features may be considered for AI matching to build </a:t>
            </a:r>
            <a:r>
              <a:rPr b="1" lang="en" sz="1100">
                <a:latin typeface="Anuphan"/>
                <a:ea typeface="Anuphan"/>
                <a:cs typeface="Anuphan"/>
                <a:sym typeface="Anuphan"/>
              </a:rPr>
              <a:t>confidence in partnerships</a:t>
            </a:r>
            <a:endParaRPr b="1" sz="1100"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247" name="Google Shape;1247;p99"/>
          <p:cNvGrpSpPr/>
          <p:nvPr/>
        </p:nvGrpSpPr>
        <p:grpSpPr>
          <a:xfrm>
            <a:off x="6796940" y="1317623"/>
            <a:ext cx="808372" cy="807892"/>
            <a:chOff x="1308024" y="2413975"/>
            <a:chExt cx="360253" cy="357111"/>
          </a:xfrm>
        </p:grpSpPr>
        <p:sp>
          <p:nvSpPr>
            <p:cNvPr id="1248" name="Google Shape;1248;p99"/>
            <p:cNvSpPr/>
            <p:nvPr/>
          </p:nvSpPr>
          <p:spPr>
            <a:xfrm>
              <a:off x="1403939" y="2569173"/>
              <a:ext cx="212622" cy="201913"/>
            </a:xfrm>
            <a:custGeom>
              <a:rect b="b" l="l" r="r" t="t"/>
              <a:pathLst>
                <a:path extrusionOk="0" h="7711" w="812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9"/>
            <p:cNvSpPr/>
            <p:nvPr/>
          </p:nvSpPr>
          <p:spPr>
            <a:xfrm>
              <a:off x="1422426" y="2593080"/>
              <a:ext cx="140928" cy="170700"/>
            </a:xfrm>
            <a:custGeom>
              <a:rect b="b" l="l" r="r" t="t"/>
              <a:pathLst>
                <a:path extrusionOk="0" h="6519" w="5382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9"/>
            <p:cNvSpPr/>
            <p:nvPr/>
          </p:nvSpPr>
          <p:spPr>
            <a:xfrm>
              <a:off x="1464139" y="2613138"/>
              <a:ext cx="152161" cy="157896"/>
            </a:xfrm>
            <a:custGeom>
              <a:rect b="b" l="l" r="r" t="t"/>
              <a:pathLst>
                <a:path extrusionOk="0" h="6030" w="5811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9"/>
            <p:cNvSpPr/>
            <p:nvPr/>
          </p:nvSpPr>
          <p:spPr>
            <a:xfrm>
              <a:off x="1537850" y="2569671"/>
              <a:ext cx="78712" cy="78215"/>
            </a:xfrm>
            <a:custGeom>
              <a:rect b="b" l="l" r="r" t="t"/>
              <a:pathLst>
                <a:path extrusionOk="0" h="2987" w="3006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9"/>
            <p:cNvSpPr/>
            <p:nvPr/>
          </p:nvSpPr>
          <p:spPr>
            <a:xfrm>
              <a:off x="1548088" y="2554667"/>
              <a:ext cx="83216" cy="82666"/>
            </a:xfrm>
            <a:custGeom>
              <a:rect b="b" l="l" r="r" t="t"/>
              <a:pathLst>
                <a:path extrusionOk="0" h="3157" w="3178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9"/>
            <p:cNvSpPr/>
            <p:nvPr/>
          </p:nvSpPr>
          <p:spPr>
            <a:xfrm>
              <a:off x="1594802" y="2603397"/>
              <a:ext cx="36502" cy="33936"/>
            </a:xfrm>
            <a:custGeom>
              <a:rect b="b" l="l" r="r" t="t"/>
              <a:pathLst>
                <a:path extrusionOk="0" h="1296" w="1394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9"/>
            <p:cNvSpPr/>
            <p:nvPr/>
          </p:nvSpPr>
          <p:spPr>
            <a:xfrm>
              <a:off x="1566810" y="2518531"/>
              <a:ext cx="101205" cy="99817"/>
            </a:xfrm>
            <a:custGeom>
              <a:rect b="b" l="l" r="r" t="t"/>
              <a:pathLst>
                <a:path extrusionOk="0" h="3812" w="3865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9"/>
            <p:cNvSpPr/>
            <p:nvPr/>
          </p:nvSpPr>
          <p:spPr>
            <a:xfrm>
              <a:off x="1616771" y="2567654"/>
              <a:ext cx="51506" cy="50930"/>
            </a:xfrm>
            <a:custGeom>
              <a:rect b="b" l="l" r="r" t="t"/>
              <a:pathLst>
                <a:path extrusionOk="0" h="1945" w="1967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9"/>
            <p:cNvSpPr/>
            <p:nvPr/>
          </p:nvSpPr>
          <p:spPr>
            <a:xfrm>
              <a:off x="1409203" y="2654379"/>
              <a:ext cx="84237" cy="77612"/>
            </a:xfrm>
            <a:custGeom>
              <a:rect b="b" l="l" r="r" t="t"/>
              <a:pathLst>
                <a:path extrusionOk="0" h="2964" w="3217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9"/>
            <p:cNvSpPr/>
            <p:nvPr/>
          </p:nvSpPr>
          <p:spPr>
            <a:xfrm>
              <a:off x="1428422" y="2665351"/>
              <a:ext cx="86987" cy="80152"/>
            </a:xfrm>
            <a:custGeom>
              <a:rect b="b" l="l" r="r" t="t"/>
              <a:pathLst>
                <a:path extrusionOk="0" h="3061" w="3322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9"/>
            <p:cNvSpPr/>
            <p:nvPr/>
          </p:nvSpPr>
          <p:spPr>
            <a:xfrm>
              <a:off x="1447171" y="2687084"/>
              <a:ext cx="78974" cy="72218"/>
            </a:xfrm>
            <a:custGeom>
              <a:rect b="b" l="l" r="r" t="t"/>
              <a:pathLst>
                <a:path extrusionOk="0" h="2758" w="3016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9"/>
            <p:cNvSpPr/>
            <p:nvPr/>
          </p:nvSpPr>
          <p:spPr>
            <a:xfrm>
              <a:off x="1482756" y="2624502"/>
              <a:ext cx="64101" cy="60095"/>
            </a:xfrm>
            <a:custGeom>
              <a:rect b="b" l="l" r="r" t="t"/>
              <a:pathLst>
                <a:path extrusionOk="0" h="2295" w="2448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9"/>
            <p:cNvSpPr/>
            <p:nvPr/>
          </p:nvSpPr>
          <p:spPr>
            <a:xfrm>
              <a:off x="1359739" y="2560166"/>
              <a:ext cx="212360" cy="201363"/>
            </a:xfrm>
            <a:custGeom>
              <a:rect b="b" l="l" r="r" t="t"/>
              <a:pathLst>
                <a:path extrusionOk="0" h="7690" w="811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9"/>
            <p:cNvSpPr/>
            <p:nvPr/>
          </p:nvSpPr>
          <p:spPr>
            <a:xfrm>
              <a:off x="1359739" y="2603633"/>
              <a:ext cx="152397" cy="157974"/>
            </a:xfrm>
            <a:custGeom>
              <a:rect b="b" l="l" r="r" t="t"/>
              <a:pathLst>
                <a:path extrusionOk="0" h="6033" w="582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9"/>
            <p:cNvSpPr/>
            <p:nvPr/>
          </p:nvSpPr>
          <p:spPr>
            <a:xfrm>
              <a:off x="1359739" y="2560166"/>
              <a:ext cx="78450" cy="78215"/>
            </a:xfrm>
            <a:custGeom>
              <a:rect b="b" l="l" r="r" t="t"/>
              <a:pathLst>
                <a:path extrusionOk="0" h="2987" w="2996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9"/>
            <p:cNvSpPr/>
            <p:nvPr/>
          </p:nvSpPr>
          <p:spPr>
            <a:xfrm>
              <a:off x="1344997" y="2545188"/>
              <a:ext cx="83216" cy="82640"/>
            </a:xfrm>
            <a:custGeom>
              <a:rect b="b" l="l" r="r" t="t"/>
              <a:pathLst>
                <a:path extrusionOk="0" h="3156" w="3178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9"/>
            <p:cNvSpPr/>
            <p:nvPr/>
          </p:nvSpPr>
          <p:spPr>
            <a:xfrm>
              <a:off x="1344735" y="2593892"/>
              <a:ext cx="36764" cy="33936"/>
            </a:xfrm>
            <a:custGeom>
              <a:rect b="b" l="l" r="r" t="t"/>
              <a:pathLst>
                <a:path extrusionOk="0" h="1296" w="1404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9"/>
            <p:cNvSpPr/>
            <p:nvPr/>
          </p:nvSpPr>
          <p:spPr>
            <a:xfrm>
              <a:off x="1308024" y="2509026"/>
              <a:ext cx="101205" cy="100079"/>
            </a:xfrm>
            <a:custGeom>
              <a:rect b="b" l="l" r="r" t="t"/>
              <a:pathLst>
                <a:path extrusionOk="0" h="3822" w="3865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9"/>
            <p:cNvSpPr/>
            <p:nvPr/>
          </p:nvSpPr>
          <p:spPr>
            <a:xfrm>
              <a:off x="1308024" y="2558437"/>
              <a:ext cx="51480" cy="50668"/>
            </a:xfrm>
            <a:custGeom>
              <a:rect b="b" l="l" r="r" t="t"/>
              <a:pathLst>
                <a:path extrusionOk="0" h="1935" w="1966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9"/>
            <p:cNvSpPr/>
            <p:nvPr/>
          </p:nvSpPr>
          <p:spPr>
            <a:xfrm>
              <a:off x="1482625" y="2645110"/>
              <a:ext cx="84211" cy="77403"/>
            </a:xfrm>
            <a:custGeom>
              <a:rect b="b" l="l" r="r" t="t"/>
              <a:pathLst>
                <a:path extrusionOk="0" h="2956" w="3216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9"/>
            <p:cNvSpPr/>
            <p:nvPr/>
          </p:nvSpPr>
          <p:spPr>
            <a:xfrm>
              <a:off x="1460630" y="2655610"/>
              <a:ext cx="86987" cy="80205"/>
            </a:xfrm>
            <a:custGeom>
              <a:rect b="b" l="l" r="r" t="t"/>
              <a:pathLst>
                <a:path extrusionOk="0" h="3063" w="3322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9"/>
            <p:cNvSpPr/>
            <p:nvPr/>
          </p:nvSpPr>
          <p:spPr>
            <a:xfrm>
              <a:off x="1449894" y="2677841"/>
              <a:ext cx="78974" cy="72140"/>
            </a:xfrm>
            <a:custGeom>
              <a:rect b="b" l="l" r="r" t="t"/>
              <a:pathLst>
                <a:path extrusionOk="0" h="2755" w="3016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9"/>
            <p:cNvSpPr/>
            <p:nvPr/>
          </p:nvSpPr>
          <p:spPr>
            <a:xfrm>
              <a:off x="1478383" y="2413975"/>
              <a:ext cx="97199" cy="94764"/>
            </a:xfrm>
            <a:custGeom>
              <a:rect b="b" l="l" r="r" t="t"/>
              <a:pathLst>
                <a:path extrusionOk="0" h="3619" w="3712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99"/>
            <p:cNvSpPr/>
            <p:nvPr/>
          </p:nvSpPr>
          <p:spPr>
            <a:xfrm>
              <a:off x="1394199" y="2415755"/>
              <a:ext cx="112334" cy="92983"/>
            </a:xfrm>
            <a:custGeom>
              <a:rect b="b" l="l" r="r" t="t"/>
              <a:pathLst>
                <a:path extrusionOk="0" h="3551" w="429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9"/>
            <p:cNvSpPr/>
            <p:nvPr/>
          </p:nvSpPr>
          <p:spPr>
            <a:xfrm>
              <a:off x="1429679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99"/>
            <p:cNvSpPr/>
            <p:nvPr/>
          </p:nvSpPr>
          <p:spPr>
            <a:xfrm>
              <a:off x="1445155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99"/>
            <p:cNvSpPr/>
            <p:nvPr/>
          </p:nvSpPr>
          <p:spPr>
            <a:xfrm>
              <a:off x="1460787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9"/>
            <p:cNvSpPr/>
            <p:nvPr/>
          </p:nvSpPr>
          <p:spPr>
            <a:xfrm>
              <a:off x="1505878" y="2455373"/>
              <a:ext cx="10998" cy="11888"/>
            </a:xfrm>
            <a:custGeom>
              <a:rect b="b" l="l" r="r" t="t"/>
              <a:pathLst>
                <a:path extrusionOk="0" h="454" w="42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9"/>
            <p:cNvSpPr/>
            <p:nvPr/>
          </p:nvSpPr>
          <p:spPr>
            <a:xfrm>
              <a:off x="1521353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9"/>
            <p:cNvSpPr/>
            <p:nvPr/>
          </p:nvSpPr>
          <p:spPr>
            <a:xfrm>
              <a:off x="1536724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99"/>
          <p:cNvGrpSpPr/>
          <p:nvPr/>
        </p:nvGrpSpPr>
        <p:grpSpPr>
          <a:xfrm>
            <a:off x="1479098" y="1376903"/>
            <a:ext cx="715906" cy="748630"/>
            <a:chOff x="849675" y="3347716"/>
            <a:chExt cx="346300" cy="375818"/>
          </a:xfrm>
        </p:grpSpPr>
        <p:sp>
          <p:nvSpPr>
            <p:cNvPr id="1279" name="Google Shape;1279;p99"/>
            <p:cNvSpPr/>
            <p:nvPr/>
          </p:nvSpPr>
          <p:spPr>
            <a:xfrm>
              <a:off x="880714" y="3347716"/>
              <a:ext cx="315262" cy="314895"/>
            </a:xfrm>
            <a:custGeom>
              <a:rect b="b" l="l" r="r" t="t"/>
              <a:pathLst>
                <a:path extrusionOk="0" h="12012" w="12026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9"/>
            <p:cNvSpPr/>
            <p:nvPr/>
          </p:nvSpPr>
          <p:spPr>
            <a:xfrm>
              <a:off x="849675" y="3351124"/>
              <a:ext cx="299742" cy="311801"/>
            </a:xfrm>
            <a:custGeom>
              <a:rect b="b" l="l" r="r" t="t"/>
              <a:pathLst>
                <a:path extrusionOk="0" h="11894" w="11434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9"/>
            <p:cNvSpPr/>
            <p:nvPr/>
          </p:nvSpPr>
          <p:spPr>
            <a:xfrm>
              <a:off x="881081" y="3347716"/>
              <a:ext cx="314501" cy="314895"/>
            </a:xfrm>
            <a:custGeom>
              <a:rect b="b" l="l" r="r" t="t"/>
              <a:pathLst>
                <a:path extrusionOk="0" h="12012" w="11997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9"/>
            <p:cNvSpPr/>
            <p:nvPr/>
          </p:nvSpPr>
          <p:spPr>
            <a:xfrm>
              <a:off x="881081" y="3351124"/>
              <a:ext cx="237298" cy="311487"/>
            </a:xfrm>
            <a:custGeom>
              <a:rect b="b" l="l" r="r" t="t"/>
              <a:pathLst>
                <a:path extrusionOk="0" h="11882" w="9052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9"/>
            <p:cNvSpPr/>
            <p:nvPr/>
          </p:nvSpPr>
          <p:spPr>
            <a:xfrm>
              <a:off x="935582" y="3650473"/>
              <a:ext cx="205893" cy="72668"/>
            </a:xfrm>
            <a:custGeom>
              <a:rect b="b" l="l" r="r" t="t"/>
              <a:pathLst>
                <a:path extrusionOk="0" h="2772" w="7854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9"/>
            <p:cNvSpPr/>
            <p:nvPr/>
          </p:nvSpPr>
          <p:spPr>
            <a:xfrm>
              <a:off x="1026024" y="3675062"/>
              <a:ext cx="24616" cy="48472"/>
            </a:xfrm>
            <a:custGeom>
              <a:rect b="b" l="l" r="r" t="t"/>
              <a:pathLst>
                <a:path extrusionOk="0" h="1849" w="939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9"/>
            <p:cNvSpPr/>
            <p:nvPr/>
          </p:nvSpPr>
          <p:spPr>
            <a:xfrm>
              <a:off x="1027544" y="3662584"/>
              <a:ext cx="21601" cy="20841"/>
            </a:xfrm>
            <a:custGeom>
              <a:rect b="b" l="l" r="r" t="t"/>
              <a:pathLst>
                <a:path extrusionOk="0" h="795" w="824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99"/>
            <p:cNvSpPr/>
            <p:nvPr/>
          </p:nvSpPr>
          <p:spPr>
            <a:xfrm>
              <a:off x="1104747" y="3675429"/>
              <a:ext cx="36727" cy="47711"/>
            </a:xfrm>
            <a:custGeom>
              <a:rect b="b" l="l" r="r" t="t"/>
              <a:pathLst>
                <a:path extrusionOk="0" h="1820" w="1401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9"/>
            <p:cNvSpPr/>
            <p:nvPr/>
          </p:nvSpPr>
          <p:spPr>
            <a:xfrm>
              <a:off x="971523" y="3463140"/>
              <a:ext cx="133251" cy="96524"/>
            </a:xfrm>
            <a:custGeom>
              <a:rect b="b" l="l" r="r" t="t"/>
              <a:pathLst>
                <a:path extrusionOk="0" h="3682" w="5083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9"/>
            <p:cNvSpPr/>
            <p:nvPr/>
          </p:nvSpPr>
          <p:spPr>
            <a:xfrm>
              <a:off x="1001801" y="3463140"/>
              <a:ext cx="103340" cy="96524"/>
            </a:xfrm>
            <a:custGeom>
              <a:rect b="b" l="l" r="r" t="t"/>
              <a:pathLst>
                <a:path extrusionOk="0" h="3682" w="3942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9"/>
            <p:cNvSpPr/>
            <p:nvPr/>
          </p:nvSpPr>
          <p:spPr>
            <a:xfrm>
              <a:off x="1001801" y="3608083"/>
              <a:ext cx="73061" cy="54527"/>
            </a:xfrm>
            <a:custGeom>
              <a:rect b="b" l="l" r="r" t="t"/>
              <a:pathLst>
                <a:path extrusionOk="0" h="2080" w="2787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9"/>
            <p:cNvSpPr/>
            <p:nvPr/>
          </p:nvSpPr>
          <p:spPr>
            <a:xfrm>
              <a:off x="1001801" y="3608083"/>
              <a:ext cx="73061" cy="30383"/>
            </a:xfrm>
            <a:custGeom>
              <a:rect b="b" l="l" r="r" t="t"/>
              <a:pathLst>
                <a:path extrusionOk="0" h="1159" w="2787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9"/>
            <p:cNvSpPr/>
            <p:nvPr/>
          </p:nvSpPr>
          <p:spPr>
            <a:xfrm>
              <a:off x="990083" y="3640459"/>
              <a:ext cx="48445" cy="43596"/>
            </a:xfrm>
            <a:custGeom>
              <a:rect b="b" l="l" r="r" t="t"/>
              <a:pathLst>
                <a:path extrusionOk="0" h="1663" w="1848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9"/>
            <p:cNvSpPr/>
            <p:nvPr/>
          </p:nvSpPr>
          <p:spPr>
            <a:xfrm>
              <a:off x="1038502" y="3640459"/>
              <a:ext cx="48105" cy="43438"/>
            </a:xfrm>
            <a:custGeom>
              <a:rect b="b" l="l" r="r" t="t"/>
              <a:pathLst>
                <a:path extrusionOk="0" h="1657" w="1835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9"/>
            <p:cNvSpPr/>
            <p:nvPr/>
          </p:nvSpPr>
          <p:spPr>
            <a:xfrm>
              <a:off x="977971" y="3511926"/>
              <a:ext cx="120746" cy="114350"/>
            </a:xfrm>
            <a:custGeom>
              <a:rect b="b" l="l" r="r" t="t"/>
              <a:pathLst>
                <a:path extrusionOk="0" h="4362" w="4606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9"/>
            <p:cNvSpPr/>
            <p:nvPr/>
          </p:nvSpPr>
          <p:spPr>
            <a:xfrm>
              <a:off x="977578" y="3511926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9"/>
            <p:cNvSpPr/>
            <p:nvPr/>
          </p:nvSpPr>
          <p:spPr>
            <a:xfrm>
              <a:off x="935215" y="3675429"/>
              <a:ext cx="36334" cy="47711"/>
            </a:xfrm>
            <a:custGeom>
              <a:rect b="b" l="l" r="r" t="t"/>
              <a:pathLst>
                <a:path extrusionOk="0" h="1820" w="1386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99"/>
          <p:cNvGrpSpPr/>
          <p:nvPr/>
        </p:nvGrpSpPr>
        <p:grpSpPr>
          <a:xfrm>
            <a:off x="3234678" y="1376901"/>
            <a:ext cx="715884" cy="748619"/>
            <a:chOff x="1821465" y="1981993"/>
            <a:chExt cx="372410" cy="372410"/>
          </a:xfrm>
        </p:grpSpPr>
        <p:sp>
          <p:nvSpPr>
            <p:cNvPr id="1297" name="Google Shape;1297;p99"/>
            <p:cNvSpPr/>
            <p:nvPr/>
          </p:nvSpPr>
          <p:spPr>
            <a:xfrm>
              <a:off x="1821858" y="1981993"/>
              <a:ext cx="282336" cy="186205"/>
            </a:xfrm>
            <a:custGeom>
              <a:rect b="b" l="l" r="r" t="t"/>
              <a:pathLst>
                <a:path extrusionOk="0" h="7103" w="1077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9"/>
            <p:cNvSpPr/>
            <p:nvPr/>
          </p:nvSpPr>
          <p:spPr>
            <a:xfrm>
              <a:off x="2007670" y="1981993"/>
              <a:ext cx="186205" cy="282336"/>
            </a:xfrm>
            <a:custGeom>
              <a:rect b="b" l="l" r="r" t="t"/>
              <a:pathLst>
                <a:path extrusionOk="0" h="10770" w="7103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9"/>
            <p:cNvSpPr/>
            <p:nvPr/>
          </p:nvSpPr>
          <p:spPr>
            <a:xfrm>
              <a:off x="1911540" y="2167805"/>
              <a:ext cx="282336" cy="186598"/>
            </a:xfrm>
            <a:custGeom>
              <a:rect b="b" l="l" r="r" t="t"/>
              <a:pathLst>
                <a:path extrusionOk="0" h="7118" w="1077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9"/>
            <p:cNvSpPr/>
            <p:nvPr/>
          </p:nvSpPr>
          <p:spPr>
            <a:xfrm>
              <a:off x="1821465" y="2072067"/>
              <a:ext cx="186598" cy="281942"/>
            </a:xfrm>
            <a:custGeom>
              <a:rect b="b" l="l" r="r" t="t"/>
              <a:pathLst>
                <a:path extrusionOk="0" h="10755" w="7118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9"/>
            <p:cNvSpPr/>
            <p:nvPr/>
          </p:nvSpPr>
          <p:spPr>
            <a:xfrm>
              <a:off x="1821858" y="2167805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9"/>
            <p:cNvSpPr/>
            <p:nvPr/>
          </p:nvSpPr>
          <p:spPr>
            <a:xfrm>
              <a:off x="1869989" y="2072303"/>
              <a:ext cx="51041" cy="95894"/>
            </a:xfrm>
            <a:custGeom>
              <a:rect b="b" l="l" r="r" t="t"/>
              <a:pathLst>
                <a:path extrusionOk="0" h="3658" w="1947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9"/>
            <p:cNvSpPr/>
            <p:nvPr/>
          </p:nvSpPr>
          <p:spPr>
            <a:xfrm>
              <a:off x="1821858" y="1981993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9"/>
            <p:cNvSpPr/>
            <p:nvPr/>
          </p:nvSpPr>
          <p:spPr>
            <a:xfrm>
              <a:off x="2076904" y="2041658"/>
              <a:ext cx="45064" cy="66560"/>
            </a:xfrm>
            <a:custGeom>
              <a:rect b="b" l="l" r="r" t="t"/>
              <a:pathLst>
                <a:path extrusionOk="0" h="2539" w="1719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9"/>
            <p:cNvSpPr/>
            <p:nvPr/>
          </p:nvSpPr>
          <p:spPr>
            <a:xfrm>
              <a:off x="2008037" y="1981993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9"/>
            <p:cNvSpPr/>
            <p:nvPr/>
          </p:nvSpPr>
          <p:spPr>
            <a:xfrm>
              <a:off x="2008037" y="2090234"/>
              <a:ext cx="23882" cy="77963"/>
            </a:xfrm>
            <a:custGeom>
              <a:rect b="b" l="l" r="r" t="t"/>
              <a:pathLst>
                <a:path extrusionOk="0" h="2974" w="911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9"/>
            <p:cNvSpPr/>
            <p:nvPr/>
          </p:nvSpPr>
          <p:spPr>
            <a:xfrm>
              <a:off x="2058737" y="2168172"/>
              <a:ext cx="48105" cy="95973"/>
            </a:xfrm>
            <a:custGeom>
              <a:rect b="b" l="l" r="r" t="t"/>
              <a:pathLst>
                <a:path extrusionOk="0" h="3661" w="1835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9"/>
            <p:cNvSpPr/>
            <p:nvPr/>
          </p:nvSpPr>
          <p:spPr>
            <a:xfrm>
              <a:off x="1995926" y="2167805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9"/>
            <p:cNvSpPr/>
            <p:nvPr/>
          </p:nvSpPr>
          <p:spPr>
            <a:xfrm>
              <a:off x="1905484" y="2228152"/>
              <a:ext cx="45431" cy="66586"/>
            </a:xfrm>
            <a:custGeom>
              <a:rect b="b" l="l" r="r" t="t"/>
              <a:pathLst>
                <a:path extrusionOk="0" h="2540" w="1733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9"/>
            <p:cNvSpPr/>
            <p:nvPr/>
          </p:nvSpPr>
          <p:spPr>
            <a:xfrm>
              <a:off x="1995926" y="2276020"/>
              <a:ext cx="29938" cy="77990"/>
            </a:xfrm>
            <a:custGeom>
              <a:rect b="b" l="l" r="r" t="t"/>
              <a:pathLst>
                <a:path extrusionOk="0" h="2975" w="1142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99"/>
          <p:cNvGrpSpPr/>
          <p:nvPr/>
        </p:nvGrpSpPr>
        <p:grpSpPr>
          <a:xfrm>
            <a:off x="4871350" y="1376796"/>
            <a:ext cx="808366" cy="807889"/>
            <a:chOff x="6086331" y="2905337"/>
            <a:chExt cx="364441" cy="364834"/>
          </a:xfrm>
        </p:grpSpPr>
        <p:sp>
          <p:nvSpPr>
            <p:cNvPr id="1312" name="Google Shape;1312;p99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9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9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9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9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9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0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Value-aligned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00"/>
          <p:cNvSpPr txBox="1"/>
          <p:nvPr>
            <p:ph idx="4" type="subTitle"/>
          </p:nvPr>
        </p:nvSpPr>
        <p:spPr>
          <a:xfrm>
            <a:off x="3039232" y="2186062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Intuitive</a:t>
            </a:r>
            <a:endParaRPr/>
          </a:p>
        </p:txBody>
      </p:sp>
      <p:sp>
        <p:nvSpPr>
          <p:cNvPr id="1324" name="Google Shape;1324;p100"/>
          <p:cNvSpPr txBox="1"/>
          <p:nvPr>
            <p:ph idx="5" type="subTitle"/>
          </p:nvPr>
        </p:nvSpPr>
        <p:spPr>
          <a:xfrm>
            <a:off x="4820898" y="1827263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Reliable</a:t>
            </a:r>
            <a:endParaRPr/>
          </a:p>
        </p:txBody>
      </p:sp>
      <p:sp>
        <p:nvSpPr>
          <p:cNvPr id="1325" name="Google Shape;1325;p100"/>
          <p:cNvSpPr txBox="1"/>
          <p:nvPr>
            <p:ph idx="6" type="subTitle"/>
          </p:nvPr>
        </p:nvSpPr>
        <p:spPr>
          <a:xfrm>
            <a:off x="6409231" y="1827263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Trustworthy</a:t>
            </a:r>
            <a:endParaRPr/>
          </a:p>
        </p:txBody>
      </p:sp>
      <p:sp>
        <p:nvSpPr>
          <p:cNvPr id="1326" name="Google Shape;1326;p100"/>
          <p:cNvSpPr txBox="1"/>
          <p:nvPr>
            <p:ph idx="1" type="subTitle"/>
          </p:nvPr>
        </p:nvSpPr>
        <p:spPr>
          <a:xfrm>
            <a:off x="720000" y="2549700"/>
            <a:ext cx="2014800" cy="1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Public study sessions available to all students taking the class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create an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inclusive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and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collaborative learning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environment via norms and app values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Aim for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equitable and diverse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matches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27" name="Google Shape;1327;p100"/>
          <p:cNvSpPr txBox="1"/>
          <p:nvPr>
            <p:ph idx="4" type="subTitle"/>
          </p:nvPr>
        </p:nvSpPr>
        <p:spPr>
          <a:xfrm>
            <a:off x="1262875" y="2186062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Inclusive </a:t>
            </a:r>
            <a:endParaRPr/>
          </a:p>
        </p:txBody>
      </p:sp>
      <p:sp>
        <p:nvSpPr>
          <p:cNvPr id="1328" name="Google Shape;1328;p100"/>
          <p:cNvSpPr txBox="1"/>
          <p:nvPr>
            <p:ph idx="1" type="subTitle"/>
          </p:nvPr>
        </p:nvSpPr>
        <p:spPr>
          <a:xfrm>
            <a:off x="2613550" y="2521200"/>
            <a:ext cx="1958100" cy="18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Homepage showing all open study sessions and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easily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interpretable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navigation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tab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Recognizable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icons and helpful ‘tutorial’ functionality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Sequential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bite-sized 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steps for task flows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29" name="Google Shape;1329;p100"/>
          <p:cNvSpPr txBox="1"/>
          <p:nvPr>
            <p:ph idx="1" type="subTitle"/>
          </p:nvPr>
        </p:nvSpPr>
        <p:spPr>
          <a:xfrm>
            <a:off x="4417675" y="2521200"/>
            <a:ext cx="1715700" cy="1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Login, discussion sessions, file uploads, and AI flows are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consistent </a:t>
            </a:r>
            <a:endParaRPr b="1"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Integration of these tools so users can spend less time on planning 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30" name="Google Shape;1330;p100"/>
          <p:cNvSpPr txBox="1"/>
          <p:nvPr>
            <p:ph idx="1" type="subTitle"/>
          </p:nvPr>
        </p:nvSpPr>
        <p:spPr>
          <a:xfrm>
            <a:off x="6145725" y="2521200"/>
            <a:ext cx="2110800" cy="22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Checkpoint summarizing all files that will be included in AI and during the pairing process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Requesting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explicit consent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Transparency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in features used in AI matching in dedicated space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331" name="Google Shape;1331;p100"/>
          <p:cNvGrpSpPr/>
          <p:nvPr/>
        </p:nvGrpSpPr>
        <p:grpSpPr>
          <a:xfrm>
            <a:off x="6796940" y="1317623"/>
            <a:ext cx="808372" cy="807892"/>
            <a:chOff x="1308024" y="2413975"/>
            <a:chExt cx="360253" cy="357111"/>
          </a:xfrm>
        </p:grpSpPr>
        <p:sp>
          <p:nvSpPr>
            <p:cNvPr id="1332" name="Google Shape;1332;p100"/>
            <p:cNvSpPr/>
            <p:nvPr/>
          </p:nvSpPr>
          <p:spPr>
            <a:xfrm>
              <a:off x="1403939" y="2569173"/>
              <a:ext cx="212622" cy="201913"/>
            </a:xfrm>
            <a:custGeom>
              <a:rect b="b" l="l" r="r" t="t"/>
              <a:pathLst>
                <a:path extrusionOk="0" h="7711" w="812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00"/>
            <p:cNvSpPr/>
            <p:nvPr/>
          </p:nvSpPr>
          <p:spPr>
            <a:xfrm>
              <a:off x="1422426" y="2593080"/>
              <a:ext cx="140928" cy="170700"/>
            </a:xfrm>
            <a:custGeom>
              <a:rect b="b" l="l" r="r" t="t"/>
              <a:pathLst>
                <a:path extrusionOk="0" h="6519" w="5382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00"/>
            <p:cNvSpPr/>
            <p:nvPr/>
          </p:nvSpPr>
          <p:spPr>
            <a:xfrm>
              <a:off x="1464139" y="2613138"/>
              <a:ext cx="152161" cy="157896"/>
            </a:xfrm>
            <a:custGeom>
              <a:rect b="b" l="l" r="r" t="t"/>
              <a:pathLst>
                <a:path extrusionOk="0" h="6030" w="5811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0"/>
            <p:cNvSpPr/>
            <p:nvPr/>
          </p:nvSpPr>
          <p:spPr>
            <a:xfrm>
              <a:off x="1537850" y="2569671"/>
              <a:ext cx="78712" cy="78215"/>
            </a:xfrm>
            <a:custGeom>
              <a:rect b="b" l="l" r="r" t="t"/>
              <a:pathLst>
                <a:path extrusionOk="0" h="2987" w="3006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0"/>
            <p:cNvSpPr/>
            <p:nvPr/>
          </p:nvSpPr>
          <p:spPr>
            <a:xfrm>
              <a:off x="1548088" y="2554667"/>
              <a:ext cx="83216" cy="82666"/>
            </a:xfrm>
            <a:custGeom>
              <a:rect b="b" l="l" r="r" t="t"/>
              <a:pathLst>
                <a:path extrusionOk="0" h="3157" w="3178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0"/>
            <p:cNvSpPr/>
            <p:nvPr/>
          </p:nvSpPr>
          <p:spPr>
            <a:xfrm>
              <a:off x="1594802" y="2603397"/>
              <a:ext cx="36502" cy="33936"/>
            </a:xfrm>
            <a:custGeom>
              <a:rect b="b" l="l" r="r" t="t"/>
              <a:pathLst>
                <a:path extrusionOk="0" h="1296" w="1394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0"/>
            <p:cNvSpPr/>
            <p:nvPr/>
          </p:nvSpPr>
          <p:spPr>
            <a:xfrm>
              <a:off x="1566810" y="2518531"/>
              <a:ext cx="101205" cy="99817"/>
            </a:xfrm>
            <a:custGeom>
              <a:rect b="b" l="l" r="r" t="t"/>
              <a:pathLst>
                <a:path extrusionOk="0" h="3812" w="3865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00"/>
            <p:cNvSpPr/>
            <p:nvPr/>
          </p:nvSpPr>
          <p:spPr>
            <a:xfrm>
              <a:off x="1616771" y="2567654"/>
              <a:ext cx="51506" cy="50930"/>
            </a:xfrm>
            <a:custGeom>
              <a:rect b="b" l="l" r="r" t="t"/>
              <a:pathLst>
                <a:path extrusionOk="0" h="1945" w="1967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00"/>
            <p:cNvSpPr/>
            <p:nvPr/>
          </p:nvSpPr>
          <p:spPr>
            <a:xfrm>
              <a:off x="1409203" y="2654379"/>
              <a:ext cx="84237" cy="77612"/>
            </a:xfrm>
            <a:custGeom>
              <a:rect b="b" l="l" r="r" t="t"/>
              <a:pathLst>
                <a:path extrusionOk="0" h="2964" w="3217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0"/>
            <p:cNvSpPr/>
            <p:nvPr/>
          </p:nvSpPr>
          <p:spPr>
            <a:xfrm>
              <a:off x="1428422" y="2665351"/>
              <a:ext cx="86987" cy="80152"/>
            </a:xfrm>
            <a:custGeom>
              <a:rect b="b" l="l" r="r" t="t"/>
              <a:pathLst>
                <a:path extrusionOk="0" h="3061" w="3322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00"/>
            <p:cNvSpPr/>
            <p:nvPr/>
          </p:nvSpPr>
          <p:spPr>
            <a:xfrm>
              <a:off x="1447171" y="2687084"/>
              <a:ext cx="78974" cy="72218"/>
            </a:xfrm>
            <a:custGeom>
              <a:rect b="b" l="l" r="r" t="t"/>
              <a:pathLst>
                <a:path extrusionOk="0" h="2758" w="3016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0"/>
            <p:cNvSpPr/>
            <p:nvPr/>
          </p:nvSpPr>
          <p:spPr>
            <a:xfrm>
              <a:off x="1482756" y="2624502"/>
              <a:ext cx="64101" cy="60095"/>
            </a:xfrm>
            <a:custGeom>
              <a:rect b="b" l="l" r="r" t="t"/>
              <a:pathLst>
                <a:path extrusionOk="0" h="2295" w="2448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0"/>
            <p:cNvSpPr/>
            <p:nvPr/>
          </p:nvSpPr>
          <p:spPr>
            <a:xfrm>
              <a:off x="1359739" y="2560166"/>
              <a:ext cx="212360" cy="201363"/>
            </a:xfrm>
            <a:custGeom>
              <a:rect b="b" l="l" r="r" t="t"/>
              <a:pathLst>
                <a:path extrusionOk="0" h="7690" w="811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00"/>
            <p:cNvSpPr/>
            <p:nvPr/>
          </p:nvSpPr>
          <p:spPr>
            <a:xfrm>
              <a:off x="1359739" y="2603633"/>
              <a:ext cx="152397" cy="157974"/>
            </a:xfrm>
            <a:custGeom>
              <a:rect b="b" l="l" r="r" t="t"/>
              <a:pathLst>
                <a:path extrusionOk="0" h="6033" w="582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00"/>
            <p:cNvSpPr/>
            <p:nvPr/>
          </p:nvSpPr>
          <p:spPr>
            <a:xfrm>
              <a:off x="1359739" y="2560166"/>
              <a:ext cx="78450" cy="78215"/>
            </a:xfrm>
            <a:custGeom>
              <a:rect b="b" l="l" r="r" t="t"/>
              <a:pathLst>
                <a:path extrusionOk="0" h="2987" w="2996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0"/>
            <p:cNvSpPr/>
            <p:nvPr/>
          </p:nvSpPr>
          <p:spPr>
            <a:xfrm>
              <a:off x="1344997" y="2545188"/>
              <a:ext cx="83216" cy="82640"/>
            </a:xfrm>
            <a:custGeom>
              <a:rect b="b" l="l" r="r" t="t"/>
              <a:pathLst>
                <a:path extrusionOk="0" h="3156" w="3178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00"/>
            <p:cNvSpPr/>
            <p:nvPr/>
          </p:nvSpPr>
          <p:spPr>
            <a:xfrm>
              <a:off x="1344735" y="2593892"/>
              <a:ext cx="36764" cy="33936"/>
            </a:xfrm>
            <a:custGeom>
              <a:rect b="b" l="l" r="r" t="t"/>
              <a:pathLst>
                <a:path extrusionOk="0" h="1296" w="1404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0"/>
            <p:cNvSpPr/>
            <p:nvPr/>
          </p:nvSpPr>
          <p:spPr>
            <a:xfrm>
              <a:off x="1308024" y="2509026"/>
              <a:ext cx="101205" cy="100079"/>
            </a:xfrm>
            <a:custGeom>
              <a:rect b="b" l="l" r="r" t="t"/>
              <a:pathLst>
                <a:path extrusionOk="0" h="3822" w="3865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0"/>
            <p:cNvSpPr/>
            <p:nvPr/>
          </p:nvSpPr>
          <p:spPr>
            <a:xfrm>
              <a:off x="1308024" y="2558437"/>
              <a:ext cx="51480" cy="50668"/>
            </a:xfrm>
            <a:custGeom>
              <a:rect b="b" l="l" r="r" t="t"/>
              <a:pathLst>
                <a:path extrusionOk="0" h="1935" w="1966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0"/>
            <p:cNvSpPr/>
            <p:nvPr/>
          </p:nvSpPr>
          <p:spPr>
            <a:xfrm>
              <a:off x="1482625" y="2645110"/>
              <a:ext cx="84211" cy="77403"/>
            </a:xfrm>
            <a:custGeom>
              <a:rect b="b" l="l" r="r" t="t"/>
              <a:pathLst>
                <a:path extrusionOk="0" h="2956" w="3216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0"/>
            <p:cNvSpPr/>
            <p:nvPr/>
          </p:nvSpPr>
          <p:spPr>
            <a:xfrm>
              <a:off x="1460630" y="2655610"/>
              <a:ext cx="86987" cy="80205"/>
            </a:xfrm>
            <a:custGeom>
              <a:rect b="b" l="l" r="r" t="t"/>
              <a:pathLst>
                <a:path extrusionOk="0" h="3063" w="3322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00"/>
            <p:cNvSpPr/>
            <p:nvPr/>
          </p:nvSpPr>
          <p:spPr>
            <a:xfrm>
              <a:off x="1449894" y="2677841"/>
              <a:ext cx="78974" cy="72140"/>
            </a:xfrm>
            <a:custGeom>
              <a:rect b="b" l="l" r="r" t="t"/>
              <a:pathLst>
                <a:path extrusionOk="0" h="2755" w="3016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00"/>
            <p:cNvSpPr/>
            <p:nvPr/>
          </p:nvSpPr>
          <p:spPr>
            <a:xfrm>
              <a:off x="1478383" y="2413975"/>
              <a:ext cx="97199" cy="94764"/>
            </a:xfrm>
            <a:custGeom>
              <a:rect b="b" l="l" r="r" t="t"/>
              <a:pathLst>
                <a:path extrusionOk="0" h="3619" w="3712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0"/>
            <p:cNvSpPr/>
            <p:nvPr/>
          </p:nvSpPr>
          <p:spPr>
            <a:xfrm>
              <a:off x="1394199" y="2415755"/>
              <a:ext cx="112334" cy="92983"/>
            </a:xfrm>
            <a:custGeom>
              <a:rect b="b" l="l" r="r" t="t"/>
              <a:pathLst>
                <a:path extrusionOk="0" h="3551" w="429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0"/>
            <p:cNvSpPr/>
            <p:nvPr/>
          </p:nvSpPr>
          <p:spPr>
            <a:xfrm>
              <a:off x="1429679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0"/>
            <p:cNvSpPr/>
            <p:nvPr/>
          </p:nvSpPr>
          <p:spPr>
            <a:xfrm>
              <a:off x="1445155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0"/>
            <p:cNvSpPr/>
            <p:nvPr/>
          </p:nvSpPr>
          <p:spPr>
            <a:xfrm>
              <a:off x="1460787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0"/>
            <p:cNvSpPr/>
            <p:nvPr/>
          </p:nvSpPr>
          <p:spPr>
            <a:xfrm>
              <a:off x="1505878" y="2455373"/>
              <a:ext cx="10998" cy="11888"/>
            </a:xfrm>
            <a:custGeom>
              <a:rect b="b" l="l" r="r" t="t"/>
              <a:pathLst>
                <a:path extrusionOk="0" h="454" w="42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0"/>
            <p:cNvSpPr/>
            <p:nvPr/>
          </p:nvSpPr>
          <p:spPr>
            <a:xfrm>
              <a:off x="1521353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0"/>
            <p:cNvSpPr/>
            <p:nvPr/>
          </p:nvSpPr>
          <p:spPr>
            <a:xfrm>
              <a:off x="1536724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100"/>
          <p:cNvGrpSpPr/>
          <p:nvPr/>
        </p:nvGrpSpPr>
        <p:grpSpPr>
          <a:xfrm>
            <a:off x="1479098" y="1376903"/>
            <a:ext cx="715906" cy="748630"/>
            <a:chOff x="849675" y="3347716"/>
            <a:chExt cx="346300" cy="375818"/>
          </a:xfrm>
        </p:grpSpPr>
        <p:sp>
          <p:nvSpPr>
            <p:cNvPr id="1363" name="Google Shape;1363;p100"/>
            <p:cNvSpPr/>
            <p:nvPr/>
          </p:nvSpPr>
          <p:spPr>
            <a:xfrm>
              <a:off x="880714" y="3347716"/>
              <a:ext cx="315262" cy="314895"/>
            </a:xfrm>
            <a:custGeom>
              <a:rect b="b" l="l" r="r" t="t"/>
              <a:pathLst>
                <a:path extrusionOk="0" h="12012" w="12026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00"/>
            <p:cNvSpPr/>
            <p:nvPr/>
          </p:nvSpPr>
          <p:spPr>
            <a:xfrm>
              <a:off x="849675" y="3351124"/>
              <a:ext cx="299742" cy="311801"/>
            </a:xfrm>
            <a:custGeom>
              <a:rect b="b" l="l" r="r" t="t"/>
              <a:pathLst>
                <a:path extrusionOk="0" h="11894" w="11434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00"/>
            <p:cNvSpPr/>
            <p:nvPr/>
          </p:nvSpPr>
          <p:spPr>
            <a:xfrm>
              <a:off x="881081" y="3347716"/>
              <a:ext cx="314501" cy="314895"/>
            </a:xfrm>
            <a:custGeom>
              <a:rect b="b" l="l" r="r" t="t"/>
              <a:pathLst>
                <a:path extrusionOk="0" h="12012" w="11997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00"/>
            <p:cNvSpPr/>
            <p:nvPr/>
          </p:nvSpPr>
          <p:spPr>
            <a:xfrm>
              <a:off x="881081" y="3351124"/>
              <a:ext cx="237298" cy="311487"/>
            </a:xfrm>
            <a:custGeom>
              <a:rect b="b" l="l" r="r" t="t"/>
              <a:pathLst>
                <a:path extrusionOk="0" h="11882" w="9052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00"/>
            <p:cNvSpPr/>
            <p:nvPr/>
          </p:nvSpPr>
          <p:spPr>
            <a:xfrm>
              <a:off x="935582" y="3650473"/>
              <a:ext cx="205893" cy="72668"/>
            </a:xfrm>
            <a:custGeom>
              <a:rect b="b" l="l" r="r" t="t"/>
              <a:pathLst>
                <a:path extrusionOk="0" h="2772" w="7854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00"/>
            <p:cNvSpPr/>
            <p:nvPr/>
          </p:nvSpPr>
          <p:spPr>
            <a:xfrm>
              <a:off x="1026024" y="3675062"/>
              <a:ext cx="24616" cy="48472"/>
            </a:xfrm>
            <a:custGeom>
              <a:rect b="b" l="l" r="r" t="t"/>
              <a:pathLst>
                <a:path extrusionOk="0" h="1849" w="939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0"/>
            <p:cNvSpPr/>
            <p:nvPr/>
          </p:nvSpPr>
          <p:spPr>
            <a:xfrm>
              <a:off x="1027544" y="3662584"/>
              <a:ext cx="21601" cy="20841"/>
            </a:xfrm>
            <a:custGeom>
              <a:rect b="b" l="l" r="r" t="t"/>
              <a:pathLst>
                <a:path extrusionOk="0" h="795" w="824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00"/>
            <p:cNvSpPr/>
            <p:nvPr/>
          </p:nvSpPr>
          <p:spPr>
            <a:xfrm>
              <a:off x="1104747" y="3675429"/>
              <a:ext cx="36727" cy="47711"/>
            </a:xfrm>
            <a:custGeom>
              <a:rect b="b" l="l" r="r" t="t"/>
              <a:pathLst>
                <a:path extrusionOk="0" h="1820" w="1401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00"/>
            <p:cNvSpPr/>
            <p:nvPr/>
          </p:nvSpPr>
          <p:spPr>
            <a:xfrm>
              <a:off x="971523" y="3463140"/>
              <a:ext cx="133251" cy="96524"/>
            </a:xfrm>
            <a:custGeom>
              <a:rect b="b" l="l" r="r" t="t"/>
              <a:pathLst>
                <a:path extrusionOk="0" h="3682" w="5083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00"/>
            <p:cNvSpPr/>
            <p:nvPr/>
          </p:nvSpPr>
          <p:spPr>
            <a:xfrm>
              <a:off x="1001801" y="3463140"/>
              <a:ext cx="103340" cy="96524"/>
            </a:xfrm>
            <a:custGeom>
              <a:rect b="b" l="l" r="r" t="t"/>
              <a:pathLst>
                <a:path extrusionOk="0" h="3682" w="3942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00"/>
            <p:cNvSpPr/>
            <p:nvPr/>
          </p:nvSpPr>
          <p:spPr>
            <a:xfrm>
              <a:off x="1001801" y="3608083"/>
              <a:ext cx="73061" cy="54527"/>
            </a:xfrm>
            <a:custGeom>
              <a:rect b="b" l="l" r="r" t="t"/>
              <a:pathLst>
                <a:path extrusionOk="0" h="2080" w="2787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00"/>
            <p:cNvSpPr/>
            <p:nvPr/>
          </p:nvSpPr>
          <p:spPr>
            <a:xfrm>
              <a:off x="1001801" y="3608083"/>
              <a:ext cx="73061" cy="30383"/>
            </a:xfrm>
            <a:custGeom>
              <a:rect b="b" l="l" r="r" t="t"/>
              <a:pathLst>
                <a:path extrusionOk="0" h="1159" w="2787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00"/>
            <p:cNvSpPr/>
            <p:nvPr/>
          </p:nvSpPr>
          <p:spPr>
            <a:xfrm>
              <a:off x="990083" y="3640459"/>
              <a:ext cx="48445" cy="43596"/>
            </a:xfrm>
            <a:custGeom>
              <a:rect b="b" l="l" r="r" t="t"/>
              <a:pathLst>
                <a:path extrusionOk="0" h="1663" w="1848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00"/>
            <p:cNvSpPr/>
            <p:nvPr/>
          </p:nvSpPr>
          <p:spPr>
            <a:xfrm>
              <a:off x="1038502" y="3640459"/>
              <a:ext cx="48105" cy="43438"/>
            </a:xfrm>
            <a:custGeom>
              <a:rect b="b" l="l" r="r" t="t"/>
              <a:pathLst>
                <a:path extrusionOk="0" h="1657" w="1835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00"/>
            <p:cNvSpPr/>
            <p:nvPr/>
          </p:nvSpPr>
          <p:spPr>
            <a:xfrm>
              <a:off x="977971" y="3511926"/>
              <a:ext cx="120746" cy="114350"/>
            </a:xfrm>
            <a:custGeom>
              <a:rect b="b" l="l" r="r" t="t"/>
              <a:pathLst>
                <a:path extrusionOk="0" h="4362" w="4606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00"/>
            <p:cNvSpPr/>
            <p:nvPr/>
          </p:nvSpPr>
          <p:spPr>
            <a:xfrm>
              <a:off x="977578" y="3511926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0"/>
            <p:cNvSpPr/>
            <p:nvPr/>
          </p:nvSpPr>
          <p:spPr>
            <a:xfrm>
              <a:off x="935215" y="3675429"/>
              <a:ext cx="36334" cy="47711"/>
            </a:xfrm>
            <a:custGeom>
              <a:rect b="b" l="l" r="r" t="t"/>
              <a:pathLst>
                <a:path extrusionOk="0" h="1820" w="1386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100"/>
          <p:cNvGrpSpPr/>
          <p:nvPr/>
        </p:nvGrpSpPr>
        <p:grpSpPr>
          <a:xfrm>
            <a:off x="3234678" y="1376901"/>
            <a:ext cx="715884" cy="748619"/>
            <a:chOff x="1821465" y="1981993"/>
            <a:chExt cx="372410" cy="372410"/>
          </a:xfrm>
        </p:grpSpPr>
        <p:sp>
          <p:nvSpPr>
            <p:cNvPr id="1381" name="Google Shape;1381;p100"/>
            <p:cNvSpPr/>
            <p:nvPr/>
          </p:nvSpPr>
          <p:spPr>
            <a:xfrm>
              <a:off x="1821858" y="1981993"/>
              <a:ext cx="282336" cy="186205"/>
            </a:xfrm>
            <a:custGeom>
              <a:rect b="b" l="l" r="r" t="t"/>
              <a:pathLst>
                <a:path extrusionOk="0" h="7103" w="1077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0"/>
            <p:cNvSpPr/>
            <p:nvPr/>
          </p:nvSpPr>
          <p:spPr>
            <a:xfrm>
              <a:off x="2007670" y="1981993"/>
              <a:ext cx="186205" cy="282336"/>
            </a:xfrm>
            <a:custGeom>
              <a:rect b="b" l="l" r="r" t="t"/>
              <a:pathLst>
                <a:path extrusionOk="0" h="10770" w="7103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00"/>
            <p:cNvSpPr/>
            <p:nvPr/>
          </p:nvSpPr>
          <p:spPr>
            <a:xfrm>
              <a:off x="1911540" y="2167805"/>
              <a:ext cx="282336" cy="186598"/>
            </a:xfrm>
            <a:custGeom>
              <a:rect b="b" l="l" r="r" t="t"/>
              <a:pathLst>
                <a:path extrusionOk="0" h="7118" w="1077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00"/>
            <p:cNvSpPr/>
            <p:nvPr/>
          </p:nvSpPr>
          <p:spPr>
            <a:xfrm>
              <a:off x="1821465" y="2072067"/>
              <a:ext cx="186598" cy="281942"/>
            </a:xfrm>
            <a:custGeom>
              <a:rect b="b" l="l" r="r" t="t"/>
              <a:pathLst>
                <a:path extrusionOk="0" h="10755" w="7118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00"/>
            <p:cNvSpPr/>
            <p:nvPr/>
          </p:nvSpPr>
          <p:spPr>
            <a:xfrm>
              <a:off x="1821858" y="2167805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00"/>
            <p:cNvSpPr/>
            <p:nvPr/>
          </p:nvSpPr>
          <p:spPr>
            <a:xfrm>
              <a:off x="1869989" y="2072303"/>
              <a:ext cx="51041" cy="95894"/>
            </a:xfrm>
            <a:custGeom>
              <a:rect b="b" l="l" r="r" t="t"/>
              <a:pathLst>
                <a:path extrusionOk="0" h="3658" w="1947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0"/>
            <p:cNvSpPr/>
            <p:nvPr/>
          </p:nvSpPr>
          <p:spPr>
            <a:xfrm>
              <a:off x="1821858" y="1981993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0"/>
            <p:cNvSpPr/>
            <p:nvPr/>
          </p:nvSpPr>
          <p:spPr>
            <a:xfrm>
              <a:off x="2076904" y="2041658"/>
              <a:ext cx="45064" cy="66560"/>
            </a:xfrm>
            <a:custGeom>
              <a:rect b="b" l="l" r="r" t="t"/>
              <a:pathLst>
                <a:path extrusionOk="0" h="2539" w="1719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00"/>
            <p:cNvSpPr/>
            <p:nvPr/>
          </p:nvSpPr>
          <p:spPr>
            <a:xfrm>
              <a:off x="2008037" y="1981993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00"/>
            <p:cNvSpPr/>
            <p:nvPr/>
          </p:nvSpPr>
          <p:spPr>
            <a:xfrm>
              <a:off x="2008037" y="2090234"/>
              <a:ext cx="23882" cy="77963"/>
            </a:xfrm>
            <a:custGeom>
              <a:rect b="b" l="l" r="r" t="t"/>
              <a:pathLst>
                <a:path extrusionOk="0" h="2974" w="911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00"/>
            <p:cNvSpPr/>
            <p:nvPr/>
          </p:nvSpPr>
          <p:spPr>
            <a:xfrm>
              <a:off x="2058737" y="2168172"/>
              <a:ext cx="48105" cy="95973"/>
            </a:xfrm>
            <a:custGeom>
              <a:rect b="b" l="l" r="r" t="t"/>
              <a:pathLst>
                <a:path extrusionOk="0" h="3661" w="1835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00"/>
            <p:cNvSpPr/>
            <p:nvPr/>
          </p:nvSpPr>
          <p:spPr>
            <a:xfrm>
              <a:off x="1995926" y="2167805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00"/>
            <p:cNvSpPr/>
            <p:nvPr/>
          </p:nvSpPr>
          <p:spPr>
            <a:xfrm>
              <a:off x="1905484" y="2228152"/>
              <a:ext cx="45431" cy="66586"/>
            </a:xfrm>
            <a:custGeom>
              <a:rect b="b" l="l" r="r" t="t"/>
              <a:pathLst>
                <a:path extrusionOk="0" h="2540" w="1733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00"/>
            <p:cNvSpPr/>
            <p:nvPr/>
          </p:nvSpPr>
          <p:spPr>
            <a:xfrm>
              <a:off x="1995926" y="2276020"/>
              <a:ext cx="29938" cy="77990"/>
            </a:xfrm>
            <a:custGeom>
              <a:rect b="b" l="l" r="r" t="t"/>
              <a:pathLst>
                <a:path extrusionOk="0" h="2975" w="1142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100"/>
          <p:cNvGrpSpPr/>
          <p:nvPr/>
        </p:nvGrpSpPr>
        <p:grpSpPr>
          <a:xfrm>
            <a:off x="4871350" y="1376796"/>
            <a:ext cx="808366" cy="807889"/>
            <a:chOff x="6086331" y="2905337"/>
            <a:chExt cx="364441" cy="364834"/>
          </a:xfrm>
        </p:grpSpPr>
        <p:sp>
          <p:nvSpPr>
            <p:cNvPr id="1396" name="Google Shape;1396;p100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00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0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0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0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0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01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Tensions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01"/>
          <p:cNvSpPr txBox="1"/>
          <p:nvPr>
            <p:ph idx="6" type="subTitle"/>
          </p:nvPr>
        </p:nvSpPr>
        <p:spPr>
          <a:xfrm>
            <a:off x="5277381" y="1766913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Trustworthy</a:t>
            </a:r>
            <a:endParaRPr/>
          </a:p>
        </p:txBody>
      </p:sp>
      <p:sp>
        <p:nvSpPr>
          <p:cNvPr id="1408" name="Google Shape;1408;p101"/>
          <p:cNvSpPr txBox="1"/>
          <p:nvPr>
            <p:ph idx="1" type="subTitle"/>
          </p:nvPr>
        </p:nvSpPr>
        <p:spPr>
          <a:xfrm>
            <a:off x="1953650" y="2441425"/>
            <a:ext cx="2557500" cy="1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Public study sessions may cause concerns if students feel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uncomfortable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sharing information or joining open groups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Balancing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open access with user comfort may require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visibility options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for students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09" name="Google Shape;1409;p101"/>
          <p:cNvSpPr txBox="1"/>
          <p:nvPr>
            <p:ph idx="4" type="subTitle"/>
          </p:nvPr>
        </p:nvSpPr>
        <p:spPr>
          <a:xfrm>
            <a:off x="2790075" y="2066437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Inclusive </a:t>
            </a:r>
            <a:endParaRPr/>
          </a:p>
        </p:txBody>
      </p:sp>
      <p:sp>
        <p:nvSpPr>
          <p:cNvPr id="1410" name="Google Shape;1410;p101"/>
          <p:cNvSpPr txBox="1"/>
          <p:nvPr>
            <p:ph idx="1" type="subTitle"/>
          </p:nvPr>
        </p:nvSpPr>
        <p:spPr>
          <a:xfrm>
            <a:off x="4511053" y="2472200"/>
            <a:ext cx="2679300" cy="22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Matching diverse groups equitably might conflict with having explicit consent for matching conditions 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nuphan"/>
              <a:buChar char="●"/>
            </a:pP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Some users may wish to </a:t>
            </a:r>
            <a:r>
              <a:rPr b="1" lang="en" sz="1000">
                <a:latin typeface="Anuphan"/>
                <a:ea typeface="Anuphan"/>
                <a:cs typeface="Anuphan"/>
                <a:sym typeface="Anuphan"/>
              </a:rPr>
              <a:t>opt out</a:t>
            </a:r>
            <a:r>
              <a:rPr lang="en" sz="1000">
                <a:latin typeface="Anuphan"/>
                <a:ea typeface="Anuphan"/>
                <a:cs typeface="Anuphan"/>
                <a:sym typeface="Anuphan"/>
              </a:rPr>
              <a:t> of certain group dynamics</a:t>
            </a:r>
            <a:endParaRPr sz="1000"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411" name="Google Shape;1411;p101"/>
          <p:cNvGrpSpPr/>
          <p:nvPr/>
        </p:nvGrpSpPr>
        <p:grpSpPr>
          <a:xfrm>
            <a:off x="5665090" y="1257273"/>
            <a:ext cx="808372" cy="807892"/>
            <a:chOff x="1308024" y="2413975"/>
            <a:chExt cx="360253" cy="357111"/>
          </a:xfrm>
        </p:grpSpPr>
        <p:sp>
          <p:nvSpPr>
            <p:cNvPr id="1412" name="Google Shape;1412;p101"/>
            <p:cNvSpPr/>
            <p:nvPr/>
          </p:nvSpPr>
          <p:spPr>
            <a:xfrm>
              <a:off x="1403939" y="2569173"/>
              <a:ext cx="212622" cy="201913"/>
            </a:xfrm>
            <a:custGeom>
              <a:rect b="b" l="l" r="r" t="t"/>
              <a:pathLst>
                <a:path extrusionOk="0" h="7711" w="812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01"/>
            <p:cNvSpPr/>
            <p:nvPr/>
          </p:nvSpPr>
          <p:spPr>
            <a:xfrm>
              <a:off x="1422426" y="2593080"/>
              <a:ext cx="140928" cy="170700"/>
            </a:xfrm>
            <a:custGeom>
              <a:rect b="b" l="l" r="r" t="t"/>
              <a:pathLst>
                <a:path extrusionOk="0" h="6519" w="5382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01"/>
            <p:cNvSpPr/>
            <p:nvPr/>
          </p:nvSpPr>
          <p:spPr>
            <a:xfrm>
              <a:off x="1464139" y="2613138"/>
              <a:ext cx="152161" cy="157896"/>
            </a:xfrm>
            <a:custGeom>
              <a:rect b="b" l="l" r="r" t="t"/>
              <a:pathLst>
                <a:path extrusionOk="0" h="6030" w="5811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01"/>
            <p:cNvSpPr/>
            <p:nvPr/>
          </p:nvSpPr>
          <p:spPr>
            <a:xfrm>
              <a:off x="1537850" y="2569671"/>
              <a:ext cx="78712" cy="78215"/>
            </a:xfrm>
            <a:custGeom>
              <a:rect b="b" l="l" r="r" t="t"/>
              <a:pathLst>
                <a:path extrusionOk="0" h="2987" w="3006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01"/>
            <p:cNvSpPr/>
            <p:nvPr/>
          </p:nvSpPr>
          <p:spPr>
            <a:xfrm>
              <a:off x="1548088" y="2554667"/>
              <a:ext cx="83216" cy="82666"/>
            </a:xfrm>
            <a:custGeom>
              <a:rect b="b" l="l" r="r" t="t"/>
              <a:pathLst>
                <a:path extrusionOk="0" h="3157" w="3178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1"/>
            <p:cNvSpPr/>
            <p:nvPr/>
          </p:nvSpPr>
          <p:spPr>
            <a:xfrm>
              <a:off x="1594802" y="2603397"/>
              <a:ext cx="36502" cy="33936"/>
            </a:xfrm>
            <a:custGeom>
              <a:rect b="b" l="l" r="r" t="t"/>
              <a:pathLst>
                <a:path extrusionOk="0" h="1296" w="1394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01"/>
            <p:cNvSpPr/>
            <p:nvPr/>
          </p:nvSpPr>
          <p:spPr>
            <a:xfrm>
              <a:off x="1566810" y="2518531"/>
              <a:ext cx="101205" cy="99817"/>
            </a:xfrm>
            <a:custGeom>
              <a:rect b="b" l="l" r="r" t="t"/>
              <a:pathLst>
                <a:path extrusionOk="0" h="3812" w="3865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01"/>
            <p:cNvSpPr/>
            <p:nvPr/>
          </p:nvSpPr>
          <p:spPr>
            <a:xfrm>
              <a:off x="1616771" y="2567654"/>
              <a:ext cx="51506" cy="50930"/>
            </a:xfrm>
            <a:custGeom>
              <a:rect b="b" l="l" r="r" t="t"/>
              <a:pathLst>
                <a:path extrusionOk="0" h="1945" w="1967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01"/>
            <p:cNvSpPr/>
            <p:nvPr/>
          </p:nvSpPr>
          <p:spPr>
            <a:xfrm>
              <a:off x="1409203" y="2654379"/>
              <a:ext cx="84237" cy="77612"/>
            </a:xfrm>
            <a:custGeom>
              <a:rect b="b" l="l" r="r" t="t"/>
              <a:pathLst>
                <a:path extrusionOk="0" h="2964" w="3217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01"/>
            <p:cNvSpPr/>
            <p:nvPr/>
          </p:nvSpPr>
          <p:spPr>
            <a:xfrm>
              <a:off x="1428422" y="2665351"/>
              <a:ext cx="86987" cy="80152"/>
            </a:xfrm>
            <a:custGeom>
              <a:rect b="b" l="l" r="r" t="t"/>
              <a:pathLst>
                <a:path extrusionOk="0" h="3061" w="3322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01"/>
            <p:cNvSpPr/>
            <p:nvPr/>
          </p:nvSpPr>
          <p:spPr>
            <a:xfrm>
              <a:off x="1447171" y="2687084"/>
              <a:ext cx="78974" cy="72218"/>
            </a:xfrm>
            <a:custGeom>
              <a:rect b="b" l="l" r="r" t="t"/>
              <a:pathLst>
                <a:path extrusionOk="0" h="2758" w="3016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01"/>
            <p:cNvSpPr/>
            <p:nvPr/>
          </p:nvSpPr>
          <p:spPr>
            <a:xfrm>
              <a:off x="1482756" y="2624502"/>
              <a:ext cx="64101" cy="60095"/>
            </a:xfrm>
            <a:custGeom>
              <a:rect b="b" l="l" r="r" t="t"/>
              <a:pathLst>
                <a:path extrusionOk="0" h="2295" w="2448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01"/>
            <p:cNvSpPr/>
            <p:nvPr/>
          </p:nvSpPr>
          <p:spPr>
            <a:xfrm>
              <a:off x="1359739" y="2560166"/>
              <a:ext cx="212360" cy="201363"/>
            </a:xfrm>
            <a:custGeom>
              <a:rect b="b" l="l" r="r" t="t"/>
              <a:pathLst>
                <a:path extrusionOk="0" h="7690" w="811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01"/>
            <p:cNvSpPr/>
            <p:nvPr/>
          </p:nvSpPr>
          <p:spPr>
            <a:xfrm>
              <a:off x="1359739" y="2603633"/>
              <a:ext cx="152397" cy="157974"/>
            </a:xfrm>
            <a:custGeom>
              <a:rect b="b" l="l" r="r" t="t"/>
              <a:pathLst>
                <a:path extrusionOk="0" h="6033" w="582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01"/>
            <p:cNvSpPr/>
            <p:nvPr/>
          </p:nvSpPr>
          <p:spPr>
            <a:xfrm>
              <a:off x="1359739" y="2560166"/>
              <a:ext cx="78450" cy="78215"/>
            </a:xfrm>
            <a:custGeom>
              <a:rect b="b" l="l" r="r" t="t"/>
              <a:pathLst>
                <a:path extrusionOk="0" h="2987" w="2996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01"/>
            <p:cNvSpPr/>
            <p:nvPr/>
          </p:nvSpPr>
          <p:spPr>
            <a:xfrm>
              <a:off x="1344997" y="2545188"/>
              <a:ext cx="83216" cy="82640"/>
            </a:xfrm>
            <a:custGeom>
              <a:rect b="b" l="l" r="r" t="t"/>
              <a:pathLst>
                <a:path extrusionOk="0" h="3156" w="3178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01"/>
            <p:cNvSpPr/>
            <p:nvPr/>
          </p:nvSpPr>
          <p:spPr>
            <a:xfrm>
              <a:off x="1344735" y="2593892"/>
              <a:ext cx="36764" cy="33936"/>
            </a:xfrm>
            <a:custGeom>
              <a:rect b="b" l="l" r="r" t="t"/>
              <a:pathLst>
                <a:path extrusionOk="0" h="1296" w="1404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01"/>
            <p:cNvSpPr/>
            <p:nvPr/>
          </p:nvSpPr>
          <p:spPr>
            <a:xfrm>
              <a:off x="1308024" y="2509026"/>
              <a:ext cx="101205" cy="100079"/>
            </a:xfrm>
            <a:custGeom>
              <a:rect b="b" l="l" r="r" t="t"/>
              <a:pathLst>
                <a:path extrusionOk="0" h="3822" w="3865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01"/>
            <p:cNvSpPr/>
            <p:nvPr/>
          </p:nvSpPr>
          <p:spPr>
            <a:xfrm>
              <a:off x="1308024" y="2558437"/>
              <a:ext cx="51480" cy="50668"/>
            </a:xfrm>
            <a:custGeom>
              <a:rect b="b" l="l" r="r" t="t"/>
              <a:pathLst>
                <a:path extrusionOk="0" h="1935" w="1966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01"/>
            <p:cNvSpPr/>
            <p:nvPr/>
          </p:nvSpPr>
          <p:spPr>
            <a:xfrm>
              <a:off x="1482625" y="2645110"/>
              <a:ext cx="84211" cy="77403"/>
            </a:xfrm>
            <a:custGeom>
              <a:rect b="b" l="l" r="r" t="t"/>
              <a:pathLst>
                <a:path extrusionOk="0" h="2956" w="3216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01"/>
            <p:cNvSpPr/>
            <p:nvPr/>
          </p:nvSpPr>
          <p:spPr>
            <a:xfrm>
              <a:off x="1460630" y="2655610"/>
              <a:ext cx="86987" cy="80205"/>
            </a:xfrm>
            <a:custGeom>
              <a:rect b="b" l="l" r="r" t="t"/>
              <a:pathLst>
                <a:path extrusionOk="0" h="3063" w="3322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01"/>
            <p:cNvSpPr/>
            <p:nvPr/>
          </p:nvSpPr>
          <p:spPr>
            <a:xfrm>
              <a:off x="1449894" y="2677841"/>
              <a:ext cx="78974" cy="72140"/>
            </a:xfrm>
            <a:custGeom>
              <a:rect b="b" l="l" r="r" t="t"/>
              <a:pathLst>
                <a:path extrusionOk="0" h="2755" w="3016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01"/>
            <p:cNvSpPr/>
            <p:nvPr/>
          </p:nvSpPr>
          <p:spPr>
            <a:xfrm>
              <a:off x="1478383" y="2413975"/>
              <a:ext cx="97199" cy="94764"/>
            </a:xfrm>
            <a:custGeom>
              <a:rect b="b" l="l" r="r" t="t"/>
              <a:pathLst>
                <a:path extrusionOk="0" h="3619" w="3712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01"/>
            <p:cNvSpPr/>
            <p:nvPr/>
          </p:nvSpPr>
          <p:spPr>
            <a:xfrm>
              <a:off x="1394199" y="2415755"/>
              <a:ext cx="112334" cy="92983"/>
            </a:xfrm>
            <a:custGeom>
              <a:rect b="b" l="l" r="r" t="t"/>
              <a:pathLst>
                <a:path extrusionOk="0" h="3551" w="429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01"/>
            <p:cNvSpPr/>
            <p:nvPr/>
          </p:nvSpPr>
          <p:spPr>
            <a:xfrm>
              <a:off x="1429679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01"/>
            <p:cNvSpPr/>
            <p:nvPr/>
          </p:nvSpPr>
          <p:spPr>
            <a:xfrm>
              <a:off x="1445155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01"/>
            <p:cNvSpPr/>
            <p:nvPr/>
          </p:nvSpPr>
          <p:spPr>
            <a:xfrm>
              <a:off x="1460787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01"/>
            <p:cNvSpPr/>
            <p:nvPr/>
          </p:nvSpPr>
          <p:spPr>
            <a:xfrm>
              <a:off x="1505878" y="2455373"/>
              <a:ext cx="10998" cy="11888"/>
            </a:xfrm>
            <a:custGeom>
              <a:rect b="b" l="l" r="r" t="t"/>
              <a:pathLst>
                <a:path extrusionOk="0" h="454" w="42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01"/>
            <p:cNvSpPr/>
            <p:nvPr/>
          </p:nvSpPr>
          <p:spPr>
            <a:xfrm>
              <a:off x="1521353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01"/>
            <p:cNvSpPr/>
            <p:nvPr/>
          </p:nvSpPr>
          <p:spPr>
            <a:xfrm>
              <a:off x="1536724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2" name="Google Shape;1442;p101"/>
          <p:cNvGrpSpPr/>
          <p:nvPr/>
        </p:nvGrpSpPr>
        <p:grpSpPr>
          <a:xfrm>
            <a:off x="3006298" y="1257278"/>
            <a:ext cx="715906" cy="748630"/>
            <a:chOff x="849675" y="3347716"/>
            <a:chExt cx="346300" cy="375818"/>
          </a:xfrm>
        </p:grpSpPr>
        <p:sp>
          <p:nvSpPr>
            <p:cNvPr id="1443" name="Google Shape;1443;p101"/>
            <p:cNvSpPr/>
            <p:nvPr/>
          </p:nvSpPr>
          <p:spPr>
            <a:xfrm>
              <a:off x="880714" y="3347716"/>
              <a:ext cx="315262" cy="314895"/>
            </a:xfrm>
            <a:custGeom>
              <a:rect b="b" l="l" r="r" t="t"/>
              <a:pathLst>
                <a:path extrusionOk="0" h="12012" w="12026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01"/>
            <p:cNvSpPr/>
            <p:nvPr/>
          </p:nvSpPr>
          <p:spPr>
            <a:xfrm>
              <a:off x="849675" y="3351124"/>
              <a:ext cx="299742" cy="311801"/>
            </a:xfrm>
            <a:custGeom>
              <a:rect b="b" l="l" r="r" t="t"/>
              <a:pathLst>
                <a:path extrusionOk="0" h="11894" w="11434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01"/>
            <p:cNvSpPr/>
            <p:nvPr/>
          </p:nvSpPr>
          <p:spPr>
            <a:xfrm>
              <a:off x="881081" y="3347716"/>
              <a:ext cx="314501" cy="314895"/>
            </a:xfrm>
            <a:custGeom>
              <a:rect b="b" l="l" r="r" t="t"/>
              <a:pathLst>
                <a:path extrusionOk="0" h="12012" w="11997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01"/>
            <p:cNvSpPr/>
            <p:nvPr/>
          </p:nvSpPr>
          <p:spPr>
            <a:xfrm>
              <a:off x="881081" y="3351124"/>
              <a:ext cx="237298" cy="311487"/>
            </a:xfrm>
            <a:custGeom>
              <a:rect b="b" l="l" r="r" t="t"/>
              <a:pathLst>
                <a:path extrusionOk="0" h="11882" w="9052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01"/>
            <p:cNvSpPr/>
            <p:nvPr/>
          </p:nvSpPr>
          <p:spPr>
            <a:xfrm>
              <a:off x="935582" y="3650473"/>
              <a:ext cx="205893" cy="72668"/>
            </a:xfrm>
            <a:custGeom>
              <a:rect b="b" l="l" r="r" t="t"/>
              <a:pathLst>
                <a:path extrusionOk="0" h="2772" w="7854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01"/>
            <p:cNvSpPr/>
            <p:nvPr/>
          </p:nvSpPr>
          <p:spPr>
            <a:xfrm>
              <a:off x="1026024" y="3675062"/>
              <a:ext cx="24616" cy="48472"/>
            </a:xfrm>
            <a:custGeom>
              <a:rect b="b" l="l" r="r" t="t"/>
              <a:pathLst>
                <a:path extrusionOk="0" h="1849" w="939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1"/>
            <p:cNvSpPr/>
            <p:nvPr/>
          </p:nvSpPr>
          <p:spPr>
            <a:xfrm>
              <a:off x="1027544" y="3662584"/>
              <a:ext cx="21601" cy="20841"/>
            </a:xfrm>
            <a:custGeom>
              <a:rect b="b" l="l" r="r" t="t"/>
              <a:pathLst>
                <a:path extrusionOk="0" h="795" w="824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01"/>
            <p:cNvSpPr/>
            <p:nvPr/>
          </p:nvSpPr>
          <p:spPr>
            <a:xfrm>
              <a:off x="1104747" y="3675429"/>
              <a:ext cx="36727" cy="47711"/>
            </a:xfrm>
            <a:custGeom>
              <a:rect b="b" l="l" r="r" t="t"/>
              <a:pathLst>
                <a:path extrusionOk="0" h="1820" w="1401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01"/>
            <p:cNvSpPr/>
            <p:nvPr/>
          </p:nvSpPr>
          <p:spPr>
            <a:xfrm>
              <a:off x="971523" y="3463140"/>
              <a:ext cx="133251" cy="96524"/>
            </a:xfrm>
            <a:custGeom>
              <a:rect b="b" l="l" r="r" t="t"/>
              <a:pathLst>
                <a:path extrusionOk="0" h="3682" w="5083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01"/>
            <p:cNvSpPr/>
            <p:nvPr/>
          </p:nvSpPr>
          <p:spPr>
            <a:xfrm>
              <a:off x="1001801" y="3463140"/>
              <a:ext cx="103340" cy="96524"/>
            </a:xfrm>
            <a:custGeom>
              <a:rect b="b" l="l" r="r" t="t"/>
              <a:pathLst>
                <a:path extrusionOk="0" h="3682" w="3942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01"/>
            <p:cNvSpPr/>
            <p:nvPr/>
          </p:nvSpPr>
          <p:spPr>
            <a:xfrm>
              <a:off x="1001801" y="3608083"/>
              <a:ext cx="73061" cy="54527"/>
            </a:xfrm>
            <a:custGeom>
              <a:rect b="b" l="l" r="r" t="t"/>
              <a:pathLst>
                <a:path extrusionOk="0" h="2080" w="2787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01"/>
            <p:cNvSpPr/>
            <p:nvPr/>
          </p:nvSpPr>
          <p:spPr>
            <a:xfrm>
              <a:off x="1001801" y="3608083"/>
              <a:ext cx="73061" cy="30383"/>
            </a:xfrm>
            <a:custGeom>
              <a:rect b="b" l="l" r="r" t="t"/>
              <a:pathLst>
                <a:path extrusionOk="0" h="1159" w="2787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1"/>
            <p:cNvSpPr/>
            <p:nvPr/>
          </p:nvSpPr>
          <p:spPr>
            <a:xfrm>
              <a:off x="990083" y="3640459"/>
              <a:ext cx="48445" cy="43596"/>
            </a:xfrm>
            <a:custGeom>
              <a:rect b="b" l="l" r="r" t="t"/>
              <a:pathLst>
                <a:path extrusionOk="0" h="1663" w="1848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1"/>
            <p:cNvSpPr/>
            <p:nvPr/>
          </p:nvSpPr>
          <p:spPr>
            <a:xfrm>
              <a:off x="1038502" y="3640459"/>
              <a:ext cx="48105" cy="43438"/>
            </a:xfrm>
            <a:custGeom>
              <a:rect b="b" l="l" r="r" t="t"/>
              <a:pathLst>
                <a:path extrusionOk="0" h="1657" w="1835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01"/>
            <p:cNvSpPr/>
            <p:nvPr/>
          </p:nvSpPr>
          <p:spPr>
            <a:xfrm>
              <a:off x="977971" y="3511926"/>
              <a:ext cx="120746" cy="114350"/>
            </a:xfrm>
            <a:custGeom>
              <a:rect b="b" l="l" r="r" t="t"/>
              <a:pathLst>
                <a:path extrusionOk="0" h="4362" w="4606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01"/>
            <p:cNvSpPr/>
            <p:nvPr/>
          </p:nvSpPr>
          <p:spPr>
            <a:xfrm>
              <a:off x="977578" y="3511926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01"/>
            <p:cNvSpPr/>
            <p:nvPr/>
          </p:nvSpPr>
          <p:spPr>
            <a:xfrm>
              <a:off x="935215" y="3675429"/>
              <a:ext cx="36334" cy="47711"/>
            </a:xfrm>
            <a:custGeom>
              <a:rect b="b" l="l" r="r" t="t"/>
              <a:pathLst>
                <a:path extrusionOk="0" h="1820" w="1386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2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TASKS</a:t>
            </a:r>
            <a:endParaRPr sz="3600"/>
          </a:p>
        </p:txBody>
      </p:sp>
      <p:sp>
        <p:nvSpPr>
          <p:cNvPr id="1465" name="Google Shape;1465;p102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66" name="Google Shape;1466;p102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467" name="Google Shape;1467;p10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102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69" name="Google Shape;1469;p102"/>
          <p:cNvPicPr preferRelativeResize="0"/>
          <p:nvPr/>
        </p:nvPicPr>
        <p:blipFill rotWithShape="1">
          <a:blip r:embed="rId3">
            <a:alphaModFix/>
          </a:blip>
          <a:srcRect b="13963" l="0" r="0" t="0"/>
          <a:stretch/>
        </p:blipFill>
        <p:spPr>
          <a:xfrm>
            <a:off x="6350900" y="1366413"/>
            <a:ext cx="2685149" cy="23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103"/>
          <p:cNvPicPr preferRelativeResize="0"/>
          <p:nvPr/>
        </p:nvPicPr>
        <p:blipFill rotWithShape="1">
          <a:blip r:embed="rId4">
            <a:alphaModFix/>
          </a:blip>
          <a:srcRect b="0" l="53557" r="0" t="0"/>
          <a:stretch/>
        </p:blipFill>
        <p:spPr>
          <a:xfrm>
            <a:off x="6019883" y="493524"/>
            <a:ext cx="1965643" cy="412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Google Shape;1475;p103"/>
          <p:cNvGrpSpPr/>
          <p:nvPr/>
        </p:nvGrpSpPr>
        <p:grpSpPr>
          <a:xfrm>
            <a:off x="826158" y="798337"/>
            <a:ext cx="725620" cy="668815"/>
            <a:chOff x="866528" y="3348348"/>
            <a:chExt cx="317405" cy="366534"/>
          </a:xfrm>
        </p:grpSpPr>
        <p:sp>
          <p:nvSpPr>
            <p:cNvPr id="1476" name="Google Shape;1476;p103"/>
            <p:cNvSpPr/>
            <p:nvPr/>
          </p:nvSpPr>
          <p:spPr>
            <a:xfrm>
              <a:off x="869795" y="3526650"/>
              <a:ext cx="314139" cy="188232"/>
            </a:xfrm>
            <a:custGeom>
              <a:rect b="b" l="l" r="r" t="t"/>
              <a:pathLst>
                <a:path extrusionOk="0" h="7203" w="12021">
                  <a:moveTo>
                    <a:pt x="6011" y="0"/>
                  </a:moveTo>
                  <a:cubicBezTo>
                    <a:pt x="5933" y="0"/>
                    <a:pt x="5856" y="19"/>
                    <a:pt x="5789" y="58"/>
                  </a:cubicBezTo>
                  <a:lnTo>
                    <a:pt x="827" y="2924"/>
                  </a:lnTo>
                  <a:lnTo>
                    <a:pt x="308" y="3222"/>
                  </a:lnTo>
                  <a:cubicBezTo>
                    <a:pt x="0" y="3395"/>
                    <a:pt x="0" y="3837"/>
                    <a:pt x="308" y="4010"/>
                  </a:cubicBezTo>
                  <a:lnTo>
                    <a:pt x="5789" y="7145"/>
                  </a:lnTo>
                  <a:cubicBezTo>
                    <a:pt x="5856" y="7183"/>
                    <a:pt x="5933" y="7203"/>
                    <a:pt x="6010" y="7203"/>
                  </a:cubicBezTo>
                  <a:cubicBezTo>
                    <a:pt x="6087" y="7203"/>
                    <a:pt x="6164" y="7183"/>
                    <a:pt x="6231" y="7145"/>
                  </a:cubicBezTo>
                  <a:lnTo>
                    <a:pt x="11712" y="4010"/>
                  </a:lnTo>
                  <a:cubicBezTo>
                    <a:pt x="12020" y="3837"/>
                    <a:pt x="12020" y="3395"/>
                    <a:pt x="11712" y="3222"/>
                  </a:cubicBezTo>
                  <a:lnTo>
                    <a:pt x="11203" y="2924"/>
                  </a:lnTo>
                  <a:lnTo>
                    <a:pt x="6241" y="58"/>
                  </a:lnTo>
                  <a:cubicBezTo>
                    <a:pt x="6169" y="19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03"/>
            <p:cNvSpPr/>
            <p:nvPr/>
          </p:nvSpPr>
          <p:spPr>
            <a:xfrm>
              <a:off x="891145" y="3526650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0"/>
                  </a:moveTo>
                  <a:cubicBezTo>
                    <a:pt x="5114" y="0"/>
                    <a:pt x="5034" y="19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8"/>
                    <a:pt x="5116" y="5828"/>
                    <a:pt x="5193" y="5828"/>
                  </a:cubicBezTo>
                  <a:cubicBezTo>
                    <a:pt x="5270" y="5828"/>
                    <a:pt x="5347" y="5808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19"/>
                    <a:pt x="5272" y="0"/>
                    <a:pt x="5193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03"/>
            <p:cNvSpPr/>
            <p:nvPr/>
          </p:nvSpPr>
          <p:spPr>
            <a:xfrm>
              <a:off x="869795" y="3466911"/>
              <a:ext cx="314139" cy="188180"/>
            </a:xfrm>
            <a:custGeom>
              <a:rect b="b" l="l" r="r" t="t"/>
              <a:pathLst>
                <a:path extrusionOk="0" h="7201" w="12021">
                  <a:moveTo>
                    <a:pt x="6011" y="0"/>
                  </a:moveTo>
                  <a:cubicBezTo>
                    <a:pt x="5933" y="0"/>
                    <a:pt x="5856" y="22"/>
                    <a:pt x="5789" y="65"/>
                  </a:cubicBezTo>
                  <a:lnTo>
                    <a:pt x="827" y="2931"/>
                  </a:lnTo>
                  <a:lnTo>
                    <a:pt x="308" y="3229"/>
                  </a:lnTo>
                  <a:cubicBezTo>
                    <a:pt x="0" y="3402"/>
                    <a:pt x="0" y="3834"/>
                    <a:pt x="308" y="4008"/>
                  </a:cubicBezTo>
                  <a:lnTo>
                    <a:pt x="5789" y="7142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2"/>
                  </a:cubicBezTo>
                  <a:lnTo>
                    <a:pt x="11712" y="4008"/>
                  </a:lnTo>
                  <a:cubicBezTo>
                    <a:pt x="12010" y="3834"/>
                    <a:pt x="12020" y="3402"/>
                    <a:pt x="11712" y="3229"/>
                  </a:cubicBezTo>
                  <a:lnTo>
                    <a:pt x="11203" y="2931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03"/>
            <p:cNvSpPr/>
            <p:nvPr/>
          </p:nvSpPr>
          <p:spPr>
            <a:xfrm>
              <a:off x="891145" y="3466833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1"/>
                  </a:moveTo>
                  <a:cubicBezTo>
                    <a:pt x="5114" y="1"/>
                    <a:pt x="5034" y="20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9"/>
                    <a:pt x="5116" y="5828"/>
                    <a:pt x="5193" y="5828"/>
                  </a:cubicBezTo>
                  <a:cubicBezTo>
                    <a:pt x="5270" y="5828"/>
                    <a:pt x="5347" y="5809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20"/>
                    <a:pt x="5272" y="1"/>
                    <a:pt x="5193" y="1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03"/>
            <p:cNvSpPr/>
            <p:nvPr/>
          </p:nvSpPr>
          <p:spPr>
            <a:xfrm>
              <a:off x="869795" y="3407094"/>
              <a:ext cx="313877" cy="188180"/>
            </a:xfrm>
            <a:custGeom>
              <a:rect b="b" l="l" r="r" t="t"/>
              <a:pathLst>
                <a:path extrusionOk="0" h="7201" w="12011">
                  <a:moveTo>
                    <a:pt x="6010" y="0"/>
                  </a:moveTo>
                  <a:cubicBezTo>
                    <a:pt x="5931" y="0"/>
                    <a:pt x="5851" y="22"/>
                    <a:pt x="5779" y="65"/>
                  </a:cubicBezTo>
                  <a:lnTo>
                    <a:pt x="731" y="2979"/>
                  </a:lnTo>
                  <a:lnTo>
                    <a:pt x="308" y="3229"/>
                  </a:lnTo>
                  <a:cubicBezTo>
                    <a:pt x="0" y="3402"/>
                    <a:pt x="0" y="3835"/>
                    <a:pt x="308" y="4008"/>
                  </a:cubicBezTo>
                  <a:lnTo>
                    <a:pt x="5789" y="7143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3"/>
                  </a:cubicBezTo>
                  <a:lnTo>
                    <a:pt x="11712" y="4008"/>
                  </a:lnTo>
                  <a:cubicBezTo>
                    <a:pt x="12010" y="3835"/>
                    <a:pt x="12010" y="3402"/>
                    <a:pt x="11712" y="3229"/>
                  </a:cubicBezTo>
                  <a:lnTo>
                    <a:pt x="10789" y="2690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0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3"/>
            <p:cNvSpPr/>
            <p:nvPr/>
          </p:nvSpPr>
          <p:spPr>
            <a:xfrm>
              <a:off x="888872" y="3407094"/>
              <a:ext cx="262893" cy="156690"/>
            </a:xfrm>
            <a:custGeom>
              <a:rect b="b" l="l" r="r" t="t"/>
              <a:pathLst>
                <a:path extrusionOk="0" h="5996" w="10060">
                  <a:moveTo>
                    <a:pt x="5279" y="0"/>
                  </a:moveTo>
                  <a:cubicBezTo>
                    <a:pt x="5201" y="0"/>
                    <a:pt x="5121" y="22"/>
                    <a:pt x="5049" y="65"/>
                  </a:cubicBezTo>
                  <a:lnTo>
                    <a:pt x="1" y="2979"/>
                  </a:lnTo>
                  <a:lnTo>
                    <a:pt x="5213" y="5960"/>
                  </a:lnTo>
                  <a:cubicBezTo>
                    <a:pt x="5261" y="5984"/>
                    <a:pt x="5314" y="5996"/>
                    <a:pt x="5367" y="5996"/>
                  </a:cubicBezTo>
                  <a:cubicBezTo>
                    <a:pt x="5419" y="5996"/>
                    <a:pt x="5472" y="5984"/>
                    <a:pt x="5520" y="5960"/>
                  </a:cubicBezTo>
                  <a:lnTo>
                    <a:pt x="6347" y="5479"/>
                  </a:lnTo>
                  <a:lnTo>
                    <a:pt x="9626" y="3614"/>
                  </a:lnTo>
                  <a:cubicBezTo>
                    <a:pt x="9896" y="3460"/>
                    <a:pt x="10059" y="3171"/>
                    <a:pt x="10059" y="2873"/>
                  </a:cubicBezTo>
                  <a:lnTo>
                    <a:pt x="10059" y="2690"/>
                  </a:lnTo>
                  <a:lnTo>
                    <a:pt x="5501" y="65"/>
                  </a:lnTo>
                  <a:cubicBezTo>
                    <a:pt x="5434" y="22"/>
                    <a:pt x="5357" y="0"/>
                    <a:pt x="527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03"/>
            <p:cNvSpPr/>
            <p:nvPr/>
          </p:nvSpPr>
          <p:spPr>
            <a:xfrm>
              <a:off x="866528" y="3348348"/>
              <a:ext cx="282963" cy="189304"/>
            </a:xfrm>
            <a:custGeom>
              <a:rect b="b" l="l" r="r" t="t"/>
              <a:pathLst>
                <a:path extrusionOk="0" h="7244" w="10828">
                  <a:moveTo>
                    <a:pt x="6135" y="1"/>
                  </a:moveTo>
                  <a:cubicBezTo>
                    <a:pt x="6082" y="1"/>
                    <a:pt x="6029" y="15"/>
                    <a:pt x="5981" y="44"/>
                  </a:cubicBezTo>
                  <a:lnTo>
                    <a:pt x="212" y="3371"/>
                  </a:lnTo>
                  <a:cubicBezTo>
                    <a:pt x="0" y="3486"/>
                    <a:pt x="0" y="3785"/>
                    <a:pt x="212" y="3910"/>
                  </a:cubicBezTo>
                  <a:lnTo>
                    <a:pt x="5981" y="7208"/>
                  </a:lnTo>
                  <a:cubicBezTo>
                    <a:pt x="6029" y="7232"/>
                    <a:pt x="6082" y="7244"/>
                    <a:pt x="6135" y="7244"/>
                  </a:cubicBezTo>
                  <a:cubicBezTo>
                    <a:pt x="6188" y="7244"/>
                    <a:pt x="6241" y="7232"/>
                    <a:pt x="6289" y="7208"/>
                  </a:cubicBezTo>
                  <a:lnTo>
                    <a:pt x="7116" y="6727"/>
                  </a:lnTo>
                  <a:lnTo>
                    <a:pt x="10828" y="4602"/>
                  </a:lnTo>
                  <a:lnTo>
                    <a:pt x="10828" y="2659"/>
                  </a:lnTo>
                  <a:lnTo>
                    <a:pt x="7039" y="477"/>
                  </a:lnTo>
                  <a:lnTo>
                    <a:pt x="6289" y="44"/>
                  </a:lnTo>
                  <a:cubicBezTo>
                    <a:pt x="6241" y="15"/>
                    <a:pt x="6188" y="1"/>
                    <a:pt x="6135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03"/>
            <p:cNvSpPr/>
            <p:nvPr/>
          </p:nvSpPr>
          <p:spPr>
            <a:xfrm>
              <a:off x="1102975" y="3417835"/>
              <a:ext cx="46516" cy="50775"/>
            </a:xfrm>
            <a:custGeom>
              <a:rect b="b" l="l" r="r" t="t"/>
              <a:pathLst>
                <a:path extrusionOk="0" h="1943" w="1780">
                  <a:moveTo>
                    <a:pt x="1780" y="0"/>
                  </a:moveTo>
                  <a:lnTo>
                    <a:pt x="164" y="789"/>
                  </a:lnTo>
                  <a:cubicBezTo>
                    <a:pt x="1" y="866"/>
                    <a:pt x="1" y="1087"/>
                    <a:pt x="164" y="1174"/>
                  </a:cubicBezTo>
                  <a:lnTo>
                    <a:pt x="1780" y="194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103"/>
          <p:cNvGrpSpPr/>
          <p:nvPr/>
        </p:nvGrpSpPr>
        <p:grpSpPr>
          <a:xfrm>
            <a:off x="826149" y="2190978"/>
            <a:ext cx="647808" cy="724832"/>
            <a:chOff x="3117843" y="1499892"/>
            <a:chExt cx="327440" cy="366744"/>
          </a:xfrm>
        </p:grpSpPr>
        <p:sp>
          <p:nvSpPr>
            <p:cNvPr id="1485" name="Google Shape;1485;p103"/>
            <p:cNvSpPr/>
            <p:nvPr/>
          </p:nvSpPr>
          <p:spPr>
            <a:xfrm>
              <a:off x="3117843" y="1499997"/>
              <a:ext cx="327440" cy="366404"/>
            </a:xfrm>
            <a:custGeom>
              <a:rect b="b" l="l" r="r" t="t"/>
              <a:pathLst>
                <a:path extrusionOk="0" h="14021" w="12530">
                  <a:moveTo>
                    <a:pt x="4202" y="0"/>
                  </a:moveTo>
                  <a:cubicBezTo>
                    <a:pt x="3414" y="0"/>
                    <a:pt x="2769" y="644"/>
                    <a:pt x="2769" y="1433"/>
                  </a:cubicBezTo>
                  <a:lnTo>
                    <a:pt x="2039" y="1433"/>
                  </a:lnTo>
                  <a:cubicBezTo>
                    <a:pt x="1702" y="143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02"/>
                  </a:cubicBezTo>
                  <a:cubicBezTo>
                    <a:pt x="0" y="4991"/>
                    <a:pt x="635" y="5635"/>
                    <a:pt x="1423" y="5635"/>
                  </a:cubicBezTo>
                  <a:lnTo>
                    <a:pt x="1423" y="11924"/>
                  </a:lnTo>
                  <a:cubicBezTo>
                    <a:pt x="1423" y="12260"/>
                    <a:pt x="1702" y="12539"/>
                    <a:pt x="2039" y="12539"/>
                  </a:cubicBezTo>
                  <a:lnTo>
                    <a:pt x="2769" y="12539"/>
                  </a:lnTo>
                  <a:lnTo>
                    <a:pt x="2769" y="12510"/>
                  </a:lnTo>
                  <a:lnTo>
                    <a:pt x="2769" y="12482"/>
                  </a:lnTo>
                  <a:cubicBezTo>
                    <a:pt x="2789" y="11699"/>
                    <a:pt x="3433" y="11078"/>
                    <a:pt x="4213" y="11078"/>
                  </a:cubicBezTo>
                  <a:cubicBezTo>
                    <a:pt x="4219" y="11078"/>
                    <a:pt x="4225" y="11078"/>
                    <a:pt x="4231" y="11078"/>
                  </a:cubicBezTo>
                  <a:cubicBezTo>
                    <a:pt x="5020" y="11097"/>
                    <a:pt x="5645" y="11751"/>
                    <a:pt x="5625" y="12539"/>
                  </a:cubicBezTo>
                  <a:lnTo>
                    <a:pt x="8328" y="12539"/>
                  </a:lnTo>
                  <a:cubicBezTo>
                    <a:pt x="8299" y="13337"/>
                    <a:pt x="8924" y="14001"/>
                    <a:pt x="9722" y="14020"/>
                  </a:cubicBezTo>
                  <a:cubicBezTo>
                    <a:pt x="9733" y="14020"/>
                    <a:pt x="9745" y="14021"/>
                    <a:pt x="9757" y="14021"/>
                  </a:cubicBezTo>
                  <a:cubicBezTo>
                    <a:pt x="10539" y="14021"/>
                    <a:pt x="11183" y="13383"/>
                    <a:pt x="11183" y="12597"/>
                  </a:cubicBezTo>
                  <a:lnTo>
                    <a:pt x="11183" y="12539"/>
                  </a:lnTo>
                  <a:lnTo>
                    <a:pt x="11664" y="12539"/>
                  </a:lnTo>
                  <a:cubicBezTo>
                    <a:pt x="12145" y="12530"/>
                    <a:pt x="12530" y="12135"/>
                    <a:pt x="12530" y="11664"/>
                  </a:cubicBezTo>
                  <a:lnTo>
                    <a:pt x="12530" y="11183"/>
                  </a:lnTo>
                  <a:cubicBezTo>
                    <a:pt x="11741" y="11174"/>
                    <a:pt x="11097" y="10539"/>
                    <a:pt x="11097" y="9751"/>
                  </a:cubicBezTo>
                  <a:cubicBezTo>
                    <a:pt x="11097" y="8962"/>
                    <a:pt x="11741" y="8327"/>
                    <a:pt x="12530" y="8318"/>
                  </a:cubicBezTo>
                  <a:lnTo>
                    <a:pt x="12530" y="2048"/>
                  </a:lnTo>
                  <a:cubicBezTo>
                    <a:pt x="12520" y="1702"/>
                    <a:pt x="12251" y="1433"/>
                    <a:pt x="11914" y="1433"/>
                  </a:cubicBezTo>
                  <a:lnTo>
                    <a:pt x="11174" y="1433"/>
                  </a:lnTo>
                  <a:cubicBezTo>
                    <a:pt x="11183" y="2221"/>
                    <a:pt x="10549" y="2866"/>
                    <a:pt x="9760" y="2875"/>
                  </a:cubicBezTo>
                  <a:cubicBezTo>
                    <a:pt x="8972" y="2875"/>
                    <a:pt x="8328" y="2241"/>
                    <a:pt x="8318" y="1452"/>
                  </a:cubicBezTo>
                  <a:lnTo>
                    <a:pt x="8318" y="1433"/>
                  </a:lnTo>
                  <a:lnTo>
                    <a:pt x="5625" y="1433"/>
                  </a:lnTo>
                  <a:cubicBezTo>
                    <a:pt x="5625" y="644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03"/>
            <p:cNvSpPr/>
            <p:nvPr/>
          </p:nvSpPr>
          <p:spPr>
            <a:xfrm>
              <a:off x="3300013" y="1682427"/>
              <a:ext cx="145271" cy="184208"/>
            </a:xfrm>
            <a:custGeom>
              <a:rect b="b" l="l" r="r" t="t"/>
              <a:pathLst>
                <a:path extrusionOk="0" h="7049" w="5559">
                  <a:moveTo>
                    <a:pt x="1" y="0"/>
                  </a:moveTo>
                  <a:lnTo>
                    <a:pt x="1" y="1346"/>
                  </a:lnTo>
                  <a:cubicBezTo>
                    <a:pt x="789" y="1346"/>
                    <a:pt x="1433" y="1991"/>
                    <a:pt x="1433" y="2779"/>
                  </a:cubicBezTo>
                  <a:cubicBezTo>
                    <a:pt x="1433" y="3568"/>
                    <a:pt x="789" y="4212"/>
                    <a:pt x="1" y="4212"/>
                  </a:cubicBezTo>
                  <a:lnTo>
                    <a:pt x="1" y="5558"/>
                  </a:lnTo>
                  <a:lnTo>
                    <a:pt x="1357" y="5558"/>
                  </a:lnTo>
                  <a:lnTo>
                    <a:pt x="1357" y="5616"/>
                  </a:lnTo>
                  <a:cubicBezTo>
                    <a:pt x="1357" y="6405"/>
                    <a:pt x="1991" y="7049"/>
                    <a:pt x="2789" y="7049"/>
                  </a:cubicBezTo>
                  <a:cubicBezTo>
                    <a:pt x="3578" y="7049"/>
                    <a:pt x="4212" y="6405"/>
                    <a:pt x="4212" y="5616"/>
                  </a:cubicBezTo>
                  <a:lnTo>
                    <a:pt x="4212" y="5558"/>
                  </a:lnTo>
                  <a:lnTo>
                    <a:pt x="4693" y="5558"/>
                  </a:lnTo>
                  <a:cubicBezTo>
                    <a:pt x="5174" y="5549"/>
                    <a:pt x="5559" y="5154"/>
                    <a:pt x="5559" y="4683"/>
                  </a:cubicBezTo>
                  <a:lnTo>
                    <a:pt x="5559" y="4202"/>
                  </a:lnTo>
                  <a:cubicBezTo>
                    <a:pt x="4770" y="4193"/>
                    <a:pt x="4126" y="3558"/>
                    <a:pt x="4126" y="2770"/>
                  </a:cubicBezTo>
                  <a:cubicBezTo>
                    <a:pt x="4126" y="1981"/>
                    <a:pt x="4770" y="1346"/>
                    <a:pt x="5559" y="1337"/>
                  </a:cubicBezTo>
                  <a:lnTo>
                    <a:pt x="5559" y="0"/>
                  </a:lnTo>
                  <a:lnTo>
                    <a:pt x="4212" y="0"/>
                  </a:lnTo>
                  <a:cubicBezTo>
                    <a:pt x="4212" y="789"/>
                    <a:pt x="3568" y="1433"/>
                    <a:pt x="2780" y="1433"/>
                  </a:cubicBezTo>
                  <a:cubicBezTo>
                    <a:pt x="1991" y="1433"/>
                    <a:pt x="1347" y="789"/>
                    <a:pt x="1347" y="0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03"/>
            <p:cNvSpPr/>
            <p:nvPr/>
          </p:nvSpPr>
          <p:spPr>
            <a:xfrm>
              <a:off x="3262826" y="1537183"/>
              <a:ext cx="182457" cy="182718"/>
            </a:xfrm>
            <a:custGeom>
              <a:rect b="b" l="l" r="r" t="t"/>
              <a:pathLst>
                <a:path extrusionOk="0" h="6992" w="6982">
                  <a:moveTo>
                    <a:pt x="1424" y="0"/>
                  </a:moveTo>
                  <a:lnTo>
                    <a:pt x="1424" y="1366"/>
                  </a:lnTo>
                  <a:cubicBezTo>
                    <a:pt x="635" y="1366"/>
                    <a:pt x="0" y="2000"/>
                    <a:pt x="0" y="2789"/>
                  </a:cubicBezTo>
                  <a:cubicBezTo>
                    <a:pt x="0" y="3577"/>
                    <a:pt x="635" y="4222"/>
                    <a:pt x="1424" y="4222"/>
                  </a:cubicBezTo>
                  <a:lnTo>
                    <a:pt x="1424" y="5558"/>
                  </a:lnTo>
                  <a:lnTo>
                    <a:pt x="2780" y="5558"/>
                  </a:lnTo>
                  <a:cubicBezTo>
                    <a:pt x="2780" y="6347"/>
                    <a:pt x="3414" y="6991"/>
                    <a:pt x="4212" y="6991"/>
                  </a:cubicBezTo>
                  <a:cubicBezTo>
                    <a:pt x="5001" y="6991"/>
                    <a:pt x="5635" y="6347"/>
                    <a:pt x="5635" y="5558"/>
                  </a:cubicBezTo>
                  <a:lnTo>
                    <a:pt x="6982" y="5558"/>
                  </a:lnTo>
                  <a:lnTo>
                    <a:pt x="6982" y="625"/>
                  </a:lnTo>
                  <a:cubicBezTo>
                    <a:pt x="6982" y="279"/>
                    <a:pt x="6703" y="0"/>
                    <a:pt x="6366" y="0"/>
                  </a:cubicBezTo>
                  <a:lnTo>
                    <a:pt x="5626" y="0"/>
                  </a:lnTo>
                  <a:lnTo>
                    <a:pt x="5626" y="29"/>
                  </a:lnTo>
                  <a:cubicBezTo>
                    <a:pt x="5626" y="818"/>
                    <a:pt x="4991" y="1452"/>
                    <a:pt x="4203" y="1452"/>
                  </a:cubicBezTo>
                  <a:cubicBezTo>
                    <a:pt x="3414" y="1452"/>
                    <a:pt x="2770" y="818"/>
                    <a:pt x="2770" y="29"/>
                  </a:cubicBezTo>
                  <a:lnTo>
                    <a:pt x="2770" y="0"/>
                  </a:ln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03"/>
            <p:cNvSpPr/>
            <p:nvPr/>
          </p:nvSpPr>
          <p:spPr>
            <a:xfrm>
              <a:off x="3155030" y="1682427"/>
              <a:ext cx="182457" cy="145271"/>
            </a:xfrm>
            <a:custGeom>
              <a:rect b="b" l="l" r="r" t="t"/>
              <a:pathLst>
                <a:path extrusionOk="0" h="5559" w="6982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lnTo>
                    <a:pt x="1346" y="5501"/>
                  </a:lnTo>
                  <a:cubicBezTo>
                    <a:pt x="1356" y="4718"/>
                    <a:pt x="1991" y="4087"/>
                    <a:pt x="2771" y="4087"/>
                  </a:cubicBezTo>
                  <a:cubicBezTo>
                    <a:pt x="2777" y="4087"/>
                    <a:pt x="2783" y="4087"/>
                    <a:pt x="2789" y="4087"/>
                  </a:cubicBezTo>
                  <a:cubicBezTo>
                    <a:pt x="3577" y="4097"/>
                    <a:pt x="4212" y="4741"/>
                    <a:pt x="4202" y="5529"/>
                  </a:cubicBezTo>
                  <a:lnTo>
                    <a:pt x="4202" y="5558"/>
                  </a:lnTo>
                  <a:lnTo>
                    <a:pt x="5549" y="5558"/>
                  </a:lnTo>
                  <a:lnTo>
                    <a:pt x="5549" y="4202"/>
                  </a:lnTo>
                  <a:cubicBezTo>
                    <a:pt x="6337" y="4202"/>
                    <a:pt x="6981" y="3568"/>
                    <a:pt x="6981" y="2779"/>
                  </a:cubicBezTo>
                  <a:cubicBezTo>
                    <a:pt x="6981" y="1991"/>
                    <a:pt x="6337" y="1356"/>
                    <a:pt x="5549" y="1346"/>
                  </a:cubicBezTo>
                  <a:lnTo>
                    <a:pt x="5549" y="0"/>
                  </a:lnTo>
                  <a:lnTo>
                    <a:pt x="4202" y="0"/>
                  </a:lnTo>
                  <a:cubicBezTo>
                    <a:pt x="4202" y="789"/>
                    <a:pt x="3568" y="1433"/>
                    <a:pt x="2779" y="1433"/>
                  </a:cubicBezTo>
                  <a:cubicBezTo>
                    <a:pt x="1991" y="1433"/>
                    <a:pt x="1346" y="789"/>
                    <a:pt x="1346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03"/>
            <p:cNvSpPr/>
            <p:nvPr/>
          </p:nvSpPr>
          <p:spPr>
            <a:xfrm>
              <a:off x="3117843" y="1499997"/>
              <a:ext cx="182196" cy="219905"/>
            </a:xfrm>
            <a:custGeom>
              <a:rect b="b" l="l" r="r" t="t"/>
              <a:pathLst>
                <a:path extrusionOk="0" h="8415" w="6972">
                  <a:moveTo>
                    <a:pt x="4202" y="0"/>
                  </a:moveTo>
                  <a:cubicBezTo>
                    <a:pt x="3414" y="0"/>
                    <a:pt x="2769" y="635"/>
                    <a:pt x="2769" y="1423"/>
                  </a:cubicBezTo>
                  <a:lnTo>
                    <a:pt x="2039" y="1423"/>
                  </a:lnTo>
                  <a:cubicBezTo>
                    <a:pt x="1702" y="142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12"/>
                  </a:cubicBezTo>
                  <a:cubicBezTo>
                    <a:pt x="0" y="5000"/>
                    <a:pt x="635" y="5635"/>
                    <a:pt x="1423" y="5635"/>
                  </a:cubicBezTo>
                  <a:lnTo>
                    <a:pt x="1423" y="6981"/>
                  </a:lnTo>
                  <a:lnTo>
                    <a:pt x="2769" y="6981"/>
                  </a:lnTo>
                  <a:cubicBezTo>
                    <a:pt x="2769" y="7770"/>
                    <a:pt x="3414" y="8414"/>
                    <a:pt x="4202" y="8414"/>
                  </a:cubicBezTo>
                  <a:cubicBezTo>
                    <a:pt x="4991" y="8414"/>
                    <a:pt x="5625" y="7770"/>
                    <a:pt x="5625" y="6981"/>
                  </a:cubicBezTo>
                  <a:lnTo>
                    <a:pt x="6972" y="6981"/>
                  </a:lnTo>
                  <a:lnTo>
                    <a:pt x="6972" y="5635"/>
                  </a:lnTo>
                  <a:cubicBezTo>
                    <a:pt x="6183" y="5635"/>
                    <a:pt x="5548" y="4991"/>
                    <a:pt x="5548" y="4212"/>
                  </a:cubicBezTo>
                  <a:cubicBezTo>
                    <a:pt x="5548" y="3414"/>
                    <a:pt x="6183" y="2779"/>
                    <a:pt x="6972" y="2779"/>
                  </a:cubicBezTo>
                  <a:lnTo>
                    <a:pt x="6972" y="1423"/>
                  </a:lnTo>
                  <a:lnTo>
                    <a:pt x="5625" y="1423"/>
                  </a:lnTo>
                  <a:cubicBezTo>
                    <a:pt x="5625" y="635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03"/>
            <p:cNvSpPr/>
            <p:nvPr/>
          </p:nvSpPr>
          <p:spPr>
            <a:xfrm>
              <a:off x="3155030" y="1682427"/>
              <a:ext cx="35200" cy="145271"/>
            </a:xfrm>
            <a:custGeom>
              <a:rect b="b" l="l" r="r" t="t"/>
              <a:pathLst>
                <a:path extrusionOk="0" h="5559" w="1347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cubicBezTo>
                    <a:pt x="1346" y="5520"/>
                    <a:pt x="1346" y="5510"/>
                    <a:pt x="1346" y="5501"/>
                  </a:cubicBezTo>
                  <a:cubicBezTo>
                    <a:pt x="1125" y="5395"/>
                    <a:pt x="981" y="5183"/>
                    <a:pt x="981" y="4943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rgbClr val="7C91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03"/>
            <p:cNvSpPr/>
            <p:nvPr/>
          </p:nvSpPr>
          <p:spPr>
            <a:xfrm>
              <a:off x="3117843" y="1499892"/>
              <a:ext cx="122640" cy="182562"/>
            </a:xfrm>
            <a:custGeom>
              <a:rect b="b" l="l" r="r" t="t"/>
              <a:pathLst>
                <a:path extrusionOk="0" h="6986" w="4693">
                  <a:moveTo>
                    <a:pt x="4195" y="0"/>
                  </a:moveTo>
                  <a:cubicBezTo>
                    <a:pt x="3439" y="0"/>
                    <a:pt x="2769" y="613"/>
                    <a:pt x="2769" y="1427"/>
                  </a:cubicBezTo>
                  <a:lnTo>
                    <a:pt x="2039" y="1427"/>
                  </a:lnTo>
                  <a:cubicBezTo>
                    <a:pt x="1702" y="1427"/>
                    <a:pt x="1423" y="1706"/>
                    <a:pt x="1423" y="2052"/>
                  </a:cubicBezTo>
                  <a:lnTo>
                    <a:pt x="1423" y="2783"/>
                  </a:lnTo>
                  <a:cubicBezTo>
                    <a:pt x="635" y="2783"/>
                    <a:pt x="0" y="3418"/>
                    <a:pt x="0" y="4216"/>
                  </a:cubicBezTo>
                  <a:cubicBezTo>
                    <a:pt x="0" y="5004"/>
                    <a:pt x="635" y="5639"/>
                    <a:pt x="1423" y="5639"/>
                  </a:cubicBezTo>
                  <a:lnTo>
                    <a:pt x="1423" y="6985"/>
                  </a:lnTo>
                  <a:lnTo>
                    <a:pt x="2404" y="6985"/>
                  </a:lnTo>
                  <a:lnTo>
                    <a:pt x="2404" y="5639"/>
                  </a:lnTo>
                  <a:cubicBezTo>
                    <a:pt x="1616" y="5639"/>
                    <a:pt x="981" y="4995"/>
                    <a:pt x="981" y="4206"/>
                  </a:cubicBezTo>
                  <a:cubicBezTo>
                    <a:pt x="981" y="3418"/>
                    <a:pt x="1616" y="2783"/>
                    <a:pt x="2404" y="2783"/>
                  </a:cubicBezTo>
                  <a:lnTo>
                    <a:pt x="2404" y="2052"/>
                  </a:lnTo>
                  <a:cubicBezTo>
                    <a:pt x="2404" y="1712"/>
                    <a:pt x="2674" y="1437"/>
                    <a:pt x="3012" y="1437"/>
                  </a:cubicBezTo>
                  <a:cubicBezTo>
                    <a:pt x="3017" y="1437"/>
                    <a:pt x="3023" y="1437"/>
                    <a:pt x="3029" y="1437"/>
                  </a:cubicBezTo>
                  <a:lnTo>
                    <a:pt x="3760" y="1437"/>
                  </a:lnTo>
                  <a:cubicBezTo>
                    <a:pt x="3760" y="831"/>
                    <a:pt x="4135" y="302"/>
                    <a:pt x="4693" y="91"/>
                  </a:cubicBezTo>
                  <a:cubicBezTo>
                    <a:pt x="4527" y="29"/>
                    <a:pt x="4359" y="0"/>
                    <a:pt x="4195" y="0"/>
                  </a:cubicBezTo>
                  <a:close/>
                </a:path>
              </a:pathLst>
            </a:custGeom>
            <a:solidFill>
              <a:srgbClr val="CED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103"/>
          <p:cNvGrpSpPr/>
          <p:nvPr/>
        </p:nvGrpSpPr>
        <p:grpSpPr>
          <a:xfrm>
            <a:off x="826160" y="3549847"/>
            <a:ext cx="725610" cy="724824"/>
            <a:chOff x="866528" y="4274484"/>
            <a:chExt cx="349810" cy="366665"/>
          </a:xfrm>
        </p:grpSpPr>
        <p:sp>
          <p:nvSpPr>
            <p:cNvPr id="1493" name="Google Shape;1493;p103"/>
            <p:cNvSpPr/>
            <p:nvPr/>
          </p:nvSpPr>
          <p:spPr>
            <a:xfrm>
              <a:off x="1041407" y="4370991"/>
              <a:ext cx="174931" cy="270158"/>
            </a:xfrm>
            <a:custGeom>
              <a:rect b="b" l="l" r="r" t="t"/>
              <a:pathLst>
                <a:path extrusionOk="0" h="10338" w="6694">
                  <a:moveTo>
                    <a:pt x="6655" y="0"/>
                  </a:moveTo>
                  <a:lnTo>
                    <a:pt x="4222" y="1346"/>
                  </a:lnTo>
                  <a:lnTo>
                    <a:pt x="1" y="3683"/>
                  </a:lnTo>
                  <a:lnTo>
                    <a:pt x="1" y="10337"/>
                  </a:lnTo>
                  <a:cubicBezTo>
                    <a:pt x="49" y="10337"/>
                    <a:pt x="97" y="10328"/>
                    <a:pt x="135" y="10308"/>
                  </a:cubicBezTo>
                  <a:lnTo>
                    <a:pt x="6549" y="6760"/>
                  </a:lnTo>
                  <a:cubicBezTo>
                    <a:pt x="6636" y="6702"/>
                    <a:pt x="6694" y="6616"/>
                    <a:pt x="6694" y="6520"/>
                  </a:cubicBezTo>
                  <a:lnTo>
                    <a:pt x="6694" y="144"/>
                  </a:lnTo>
                  <a:cubicBezTo>
                    <a:pt x="6694" y="96"/>
                    <a:pt x="6674" y="48"/>
                    <a:pt x="6655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3"/>
            <p:cNvSpPr/>
            <p:nvPr/>
          </p:nvSpPr>
          <p:spPr>
            <a:xfrm>
              <a:off x="1041407" y="4516471"/>
              <a:ext cx="173938" cy="124678"/>
            </a:xfrm>
            <a:custGeom>
              <a:rect b="b" l="l" r="r" t="t"/>
              <a:pathLst>
                <a:path extrusionOk="0" h="4771" w="6656">
                  <a:moveTo>
                    <a:pt x="4222" y="1"/>
                  </a:moveTo>
                  <a:lnTo>
                    <a:pt x="2414" y="1001"/>
                  </a:lnTo>
                  <a:lnTo>
                    <a:pt x="1" y="2337"/>
                  </a:lnTo>
                  <a:lnTo>
                    <a:pt x="1" y="4770"/>
                  </a:lnTo>
                  <a:cubicBezTo>
                    <a:pt x="49" y="4770"/>
                    <a:pt x="97" y="4761"/>
                    <a:pt x="135" y="4741"/>
                  </a:cubicBezTo>
                  <a:lnTo>
                    <a:pt x="6549" y="1184"/>
                  </a:lnTo>
                  <a:cubicBezTo>
                    <a:pt x="6588" y="1155"/>
                    <a:pt x="6626" y="1126"/>
                    <a:pt x="6655" y="1087"/>
                  </a:cubicBezTo>
                  <a:lnTo>
                    <a:pt x="4222" y="1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03"/>
            <p:cNvSpPr/>
            <p:nvPr/>
          </p:nvSpPr>
          <p:spPr>
            <a:xfrm>
              <a:off x="866528" y="4370991"/>
              <a:ext cx="174905" cy="270158"/>
            </a:xfrm>
            <a:custGeom>
              <a:rect b="b" l="l" r="r" t="t"/>
              <a:pathLst>
                <a:path extrusionOk="0" h="10338" w="6693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54"/>
                  </a:cubicBezTo>
                  <a:cubicBezTo>
                    <a:pt x="67" y="6693"/>
                    <a:pt x="96" y="6722"/>
                    <a:pt x="144" y="6751"/>
                  </a:cubicBezTo>
                  <a:lnTo>
                    <a:pt x="6558" y="10308"/>
                  </a:lnTo>
                  <a:cubicBezTo>
                    <a:pt x="6597" y="10328"/>
                    <a:pt x="6645" y="10337"/>
                    <a:pt x="6693" y="10337"/>
                  </a:cubicBezTo>
                  <a:lnTo>
                    <a:pt x="6693" y="3683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3"/>
            <p:cNvSpPr/>
            <p:nvPr/>
          </p:nvSpPr>
          <p:spPr>
            <a:xfrm>
              <a:off x="866528" y="4370991"/>
              <a:ext cx="64600" cy="173650"/>
            </a:xfrm>
            <a:custGeom>
              <a:rect b="b" l="l" r="r" t="t"/>
              <a:pathLst>
                <a:path extrusionOk="0" h="6645" w="2472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45"/>
                  </a:cubicBezTo>
                  <a:lnTo>
                    <a:pt x="2471" y="5568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3"/>
            <p:cNvSpPr/>
            <p:nvPr/>
          </p:nvSpPr>
          <p:spPr>
            <a:xfrm>
              <a:off x="867522" y="4274536"/>
              <a:ext cx="347824" cy="192701"/>
            </a:xfrm>
            <a:custGeom>
              <a:rect b="b" l="l" r="r" t="t"/>
              <a:pathLst>
                <a:path extrusionOk="0" h="7374" w="13310">
                  <a:moveTo>
                    <a:pt x="6655" y="1"/>
                  </a:moveTo>
                  <a:cubicBezTo>
                    <a:pt x="6609" y="1"/>
                    <a:pt x="6563" y="13"/>
                    <a:pt x="6520" y="37"/>
                  </a:cubicBezTo>
                  <a:lnTo>
                    <a:pt x="106" y="3595"/>
                  </a:lnTo>
                  <a:cubicBezTo>
                    <a:pt x="58" y="3614"/>
                    <a:pt x="29" y="3653"/>
                    <a:pt x="0" y="3691"/>
                  </a:cubicBezTo>
                  <a:lnTo>
                    <a:pt x="2433" y="5037"/>
                  </a:lnTo>
                  <a:lnTo>
                    <a:pt x="6655" y="7374"/>
                  </a:lnTo>
                  <a:lnTo>
                    <a:pt x="10876" y="5037"/>
                  </a:lnTo>
                  <a:lnTo>
                    <a:pt x="13309" y="3691"/>
                  </a:lnTo>
                  <a:cubicBezTo>
                    <a:pt x="13280" y="3653"/>
                    <a:pt x="13242" y="3614"/>
                    <a:pt x="13203" y="3595"/>
                  </a:cubicBezTo>
                  <a:lnTo>
                    <a:pt x="6789" y="37"/>
                  </a:lnTo>
                  <a:cubicBezTo>
                    <a:pt x="6746" y="13"/>
                    <a:pt x="6700" y="1"/>
                    <a:pt x="6655" y="1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03"/>
            <p:cNvSpPr/>
            <p:nvPr/>
          </p:nvSpPr>
          <p:spPr>
            <a:xfrm>
              <a:off x="1041407" y="4274484"/>
              <a:ext cx="173938" cy="131708"/>
            </a:xfrm>
            <a:custGeom>
              <a:rect b="b" l="l" r="r" t="t"/>
              <a:pathLst>
                <a:path extrusionOk="0" h="5040" w="6656">
                  <a:moveTo>
                    <a:pt x="1" y="1"/>
                  </a:moveTo>
                  <a:lnTo>
                    <a:pt x="1" y="2703"/>
                  </a:lnTo>
                  <a:lnTo>
                    <a:pt x="4222" y="5039"/>
                  </a:lnTo>
                  <a:lnTo>
                    <a:pt x="6655" y="3693"/>
                  </a:lnTo>
                  <a:cubicBezTo>
                    <a:pt x="6626" y="3655"/>
                    <a:pt x="6588" y="3616"/>
                    <a:pt x="6549" y="3597"/>
                  </a:cubicBezTo>
                  <a:lnTo>
                    <a:pt x="135" y="39"/>
                  </a:lnTo>
                  <a:cubicBezTo>
                    <a:pt x="97" y="20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3"/>
            <p:cNvSpPr/>
            <p:nvPr/>
          </p:nvSpPr>
          <p:spPr>
            <a:xfrm>
              <a:off x="1041407" y="4405669"/>
              <a:ext cx="112866" cy="173650"/>
            </a:xfrm>
            <a:custGeom>
              <a:rect b="b" l="l" r="r" t="t"/>
              <a:pathLst>
                <a:path extrusionOk="0" h="6645" w="4319">
                  <a:moveTo>
                    <a:pt x="4280" y="0"/>
                  </a:moveTo>
                  <a:lnTo>
                    <a:pt x="1" y="2366"/>
                  </a:lnTo>
                  <a:lnTo>
                    <a:pt x="1" y="6645"/>
                  </a:lnTo>
                  <a:cubicBezTo>
                    <a:pt x="49" y="6645"/>
                    <a:pt x="97" y="6626"/>
                    <a:pt x="135" y="6606"/>
                  </a:cubicBezTo>
                  <a:lnTo>
                    <a:pt x="4165" y="4375"/>
                  </a:lnTo>
                  <a:cubicBezTo>
                    <a:pt x="4261" y="4318"/>
                    <a:pt x="4318" y="4222"/>
                    <a:pt x="4318" y="4116"/>
                  </a:cubicBezTo>
                  <a:lnTo>
                    <a:pt x="4318" y="144"/>
                  </a:lnTo>
                  <a:cubicBezTo>
                    <a:pt x="4318" y="96"/>
                    <a:pt x="4299" y="39"/>
                    <a:pt x="4280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03"/>
            <p:cNvSpPr/>
            <p:nvPr/>
          </p:nvSpPr>
          <p:spPr>
            <a:xfrm>
              <a:off x="928593" y="4405669"/>
              <a:ext cx="112840" cy="173415"/>
            </a:xfrm>
            <a:custGeom>
              <a:rect b="b" l="l" r="r" t="t"/>
              <a:pathLst>
                <a:path extrusionOk="0" h="6636" w="4318">
                  <a:moveTo>
                    <a:pt x="39" y="0"/>
                  </a:moveTo>
                  <a:cubicBezTo>
                    <a:pt x="10" y="39"/>
                    <a:pt x="0" y="96"/>
                    <a:pt x="0" y="144"/>
                  </a:cubicBezTo>
                  <a:lnTo>
                    <a:pt x="0" y="4116"/>
                  </a:lnTo>
                  <a:cubicBezTo>
                    <a:pt x="0" y="4222"/>
                    <a:pt x="58" y="4318"/>
                    <a:pt x="154" y="4375"/>
                  </a:cubicBezTo>
                  <a:lnTo>
                    <a:pt x="4183" y="6606"/>
                  </a:lnTo>
                  <a:cubicBezTo>
                    <a:pt x="4222" y="6626"/>
                    <a:pt x="4270" y="6635"/>
                    <a:pt x="4318" y="6635"/>
                  </a:cubicBezTo>
                  <a:lnTo>
                    <a:pt x="4318" y="236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03"/>
            <p:cNvSpPr/>
            <p:nvPr/>
          </p:nvSpPr>
          <p:spPr>
            <a:xfrm>
              <a:off x="929848" y="4343657"/>
              <a:ext cx="223407" cy="123842"/>
            </a:xfrm>
            <a:custGeom>
              <a:rect b="b" l="l" r="r" t="t"/>
              <a:pathLst>
                <a:path extrusionOk="0" h="4739" w="8549">
                  <a:moveTo>
                    <a:pt x="4266" y="0"/>
                  </a:moveTo>
                  <a:cubicBezTo>
                    <a:pt x="4219" y="0"/>
                    <a:pt x="4174" y="12"/>
                    <a:pt x="4135" y="36"/>
                  </a:cubicBezTo>
                  <a:lnTo>
                    <a:pt x="106" y="2267"/>
                  </a:lnTo>
                  <a:cubicBezTo>
                    <a:pt x="58" y="2287"/>
                    <a:pt x="19" y="2325"/>
                    <a:pt x="0" y="2373"/>
                  </a:cubicBezTo>
                  <a:lnTo>
                    <a:pt x="4270" y="4739"/>
                  </a:lnTo>
                  <a:lnTo>
                    <a:pt x="8549" y="2373"/>
                  </a:lnTo>
                  <a:cubicBezTo>
                    <a:pt x="8520" y="2325"/>
                    <a:pt x="8482" y="2287"/>
                    <a:pt x="8434" y="2267"/>
                  </a:cubicBezTo>
                  <a:lnTo>
                    <a:pt x="7260" y="1613"/>
                  </a:lnTo>
                  <a:lnTo>
                    <a:pt x="4404" y="36"/>
                  </a:lnTo>
                  <a:cubicBezTo>
                    <a:pt x="4361" y="12"/>
                    <a:pt x="4313" y="0"/>
                    <a:pt x="426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03"/>
            <p:cNvSpPr/>
            <p:nvPr/>
          </p:nvSpPr>
          <p:spPr>
            <a:xfrm>
              <a:off x="1112017" y="4497290"/>
              <a:ext cx="29896" cy="18972"/>
            </a:xfrm>
            <a:custGeom>
              <a:rect b="b" l="l" r="r" t="t"/>
              <a:pathLst>
                <a:path extrusionOk="0" h="726" w="1144">
                  <a:moveTo>
                    <a:pt x="827" y="1"/>
                  </a:moveTo>
                  <a:cubicBezTo>
                    <a:pt x="791" y="1"/>
                    <a:pt x="752" y="11"/>
                    <a:pt x="712" y="33"/>
                  </a:cubicBezTo>
                  <a:lnTo>
                    <a:pt x="203" y="32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6"/>
                    <a:pt x="414" y="696"/>
                  </a:cubicBezTo>
                  <a:lnTo>
                    <a:pt x="924" y="417"/>
                  </a:lnTo>
                  <a:cubicBezTo>
                    <a:pt x="1144" y="295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03"/>
            <p:cNvSpPr/>
            <p:nvPr/>
          </p:nvSpPr>
          <p:spPr>
            <a:xfrm>
              <a:off x="1112017" y="4481218"/>
              <a:ext cx="29896" cy="18946"/>
            </a:xfrm>
            <a:custGeom>
              <a:rect b="b" l="l" r="r" t="t"/>
              <a:pathLst>
                <a:path extrusionOk="0" h="725" w="1144">
                  <a:moveTo>
                    <a:pt x="827" y="1"/>
                  </a:moveTo>
                  <a:cubicBezTo>
                    <a:pt x="791" y="1"/>
                    <a:pt x="752" y="10"/>
                    <a:pt x="712" y="32"/>
                  </a:cubicBezTo>
                  <a:lnTo>
                    <a:pt x="203" y="31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5"/>
                    <a:pt x="414" y="696"/>
                  </a:cubicBezTo>
                  <a:lnTo>
                    <a:pt x="924" y="407"/>
                  </a:lnTo>
                  <a:cubicBezTo>
                    <a:pt x="1144" y="293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4" name="Google Shape;1504;p103"/>
          <p:cNvSpPr txBox="1"/>
          <p:nvPr>
            <p:ph idx="4294967295" type="title"/>
          </p:nvPr>
        </p:nvSpPr>
        <p:spPr>
          <a:xfrm>
            <a:off x="1683525" y="734050"/>
            <a:ext cx="3972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S</a:t>
            </a:r>
            <a:r>
              <a:rPr lang="en" sz="2200">
                <a:solidFill>
                  <a:schemeClr val="accent1"/>
                </a:solidFill>
              </a:rPr>
              <a:t>imple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</a:t>
            </a:r>
            <a:r>
              <a:rPr lang="en" sz="1300"/>
              <a:t>iscover public open study sessions for a class</a:t>
            </a:r>
            <a:r>
              <a:rPr lang="en" sz="1400"/>
              <a:t> </a:t>
            </a:r>
            <a:r>
              <a:rPr lang="en" sz="1800"/>
              <a:t> </a:t>
            </a:r>
            <a:endParaRPr sz="1800"/>
          </a:p>
        </p:txBody>
      </p:sp>
      <p:sp>
        <p:nvSpPr>
          <p:cNvPr id="1505" name="Google Shape;1505;p103"/>
          <p:cNvSpPr txBox="1"/>
          <p:nvPr>
            <p:ph idx="4294967295" type="title"/>
          </p:nvPr>
        </p:nvSpPr>
        <p:spPr>
          <a:xfrm>
            <a:off x="1687013" y="1972003"/>
            <a:ext cx="3972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</a:t>
            </a:r>
            <a:r>
              <a:rPr lang="en" sz="2200">
                <a:solidFill>
                  <a:schemeClr val="accent1"/>
                </a:solidFill>
              </a:rPr>
              <a:t>oderate 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</a:t>
            </a:r>
            <a:r>
              <a:rPr lang="en" sz="1300"/>
              <a:t>pload class syllabi and assignments to get AI powered study plans </a:t>
            </a:r>
            <a:endParaRPr sz="1600"/>
          </a:p>
        </p:txBody>
      </p:sp>
      <p:sp>
        <p:nvSpPr>
          <p:cNvPr id="1506" name="Google Shape;1506;p103"/>
          <p:cNvSpPr txBox="1"/>
          <p:nvPr>
            <p:ph idx="4294967295" type="title"/>
          </p:nvPr>
        </p:nvSpPr>
        <p:spPr>
          <a:xfrm>
            <a:off x="1725913" y="3244315"/>
            <a:ext cx="3972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C</a:t>
            </a:r>
            <a:r>
              <a:rPr lang="en" sz="2200">
                <a:solidFill>
                  <a:schemeClr val="accent1"/>
                </a:solidFill>
              </a:rPr>
              <a:t>omplex  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</a:t>
            </a:r>
            <a:r>
              <a:rPr lang="en" sz="1300"/>
              <a:t>reate a study profile and get matched with recurring partners/study groups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07" name="Google Shape;1507;p103"/>
          <p:cNvSpPr txBox="1"/>
          <p:nvPr>
            <p:ph type="title"/>
          </p:nvPr>
        </p:nvSpPr>
        <p:spPr>
          <a:xfrm>
            <a:off x="687800" y="10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Slight simplification from A5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4"/>
          <p:cNvSpPr txBox="1"/>
          <p:nvPr>
            <p:ph type="title"/>
          </p:nvPr>
        </p:nvSpPr>
        <p:spPr>
          <a:xfrm>
            <a:off x="252300" y="2751350"/>
            <a:ext cx="57633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USABILITY GOALS AND 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KEY MEASUREMENTS</a:t>
            </a:r>
            <a:endParaRPr sz="3900"/>
          </a:p>
        </p:txBody>
      </p:sp>
      <p:sp>
        <p:nvSpPr>
          <p:cNvPr id="1513" name="Google Shape;1513;p104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14" name="Google Shape;1514;p104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515" name="Google Shape;1515;p10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6" name="Google Shape;1516;p104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17" name="Google Shape;1517;p104"/>
          <p:cNvPicPr preferRelativeResize="0"/>
          <p:nvPr/>
        </p:nvPicPr>
        <p:blipFill rotWithShape="1">
          <a:blip r:embed="rId3">
            <a:alphaModFix/>
          </a:blip>
          <a:srcRect b="15526" l="0" r="0" t="0"/>
          <a:stretch/>
        </p:blipFill>
        <p:spPr>
          <a:xfrm>
            <a:off x="6157725" y="1389750"/>
            <a:ext cx="2798600" cy="2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687900" y="55060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Goals</a:t>
            </a:r>
            <a:endParaRPr/>
          </a:p>
        </p:txBody>
      </p:sp>
      <p:sp>
        <p:nvSpPr>
          <p:cNvPr id="1523" name="Google Shape;1523;p105"/>
          <p:cNvSpPr txBox="1"/>
          <p:nvPr>
            <p:ph idx="1" type="subTitle"/>
          </p:nvPr>
        </p:nvSpPr>
        <p:spPr>
          <a:xfrm>
            <a:off x="3078700" y="1526338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Efficiency</a:t>
            </a:r>
            <a:r>
              <a:rPr lang="en" sz="1600"/>
              <a:t>- our app flow aims to minimize the number of steps required to complete key tasks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Error Prevention and Recovery</a:t>
            </a:r>
            <a:r>
              <a:rPr lang="en" sz="1600"/>
              <a:t>- our app flow aims to mitigate misclicks and allow users to recover easily when they occur</a:t>
            </a:r>
            <a:endParaRPr sz="1600"/>
          </a:p>
        </p:txBody>
      </p:sp>
      <p:pic>
        <p:nvPicPr>
          <p:cNvPr id="1524" name="Google Shape;1524;p105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329600" y="1235614"/>
            <a:ext cx="3189050" cy="31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05"/>
          <p:cNvSpPr/>
          <p:nvPr/>
        </p:nvSpPr>
        <p:spPr>
          <a:xfrm>
            <a:off x="7250950" y="155505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6" name="Google Shape;152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025" y="1618825"/>
            <a:ext cx="886051" cy="8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5"/>
          <p:cNvSpPr/>
          <p:nvPr/>
        </p:nvSpPr>
        <p:spPr>
          <a:xfrm>
            <a:off x="7250950" y="3036525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8" name="Google Shape;152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475" y="3101850"/>
            <a:ext cx="886051" cy="886051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06"/>
          <p:cNvSpPr txBox="1"/>
          <p:nvPr>
            <p:ph type="title"/>
          </p:nvPr>
        </p:nvSpPr>
        <p:spPr>
          <a:xfrm>
            <a:off x="687900" y="55060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Measurements</a:t>
            </a:r>
            <a:endParaRPr/>
          </a:p>
        </p:txBody>
      </p:sp>
      <p:sp>
        <p:nvSpPr>
          <p:cNvPr id="1534" name="Google Shape;1534;p106"/>
          <p:cNvSpPr txBox="1"/>
          <p:nvPr>
            <p:ph idx="1" type="subTitle"/>
          </p:nvPr>
        </p:nvSpPr>
        <p:spPr>
          <a:xfrm>
            <a:off x="3078700" y="1526356"/>
            <a:ext cx="3884100" cy="28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Time to Complete a Task</a:t>
            </a:r>
            <a:r>
              <a:rPr lang="en" sz="1600"/>
              <a:t>- we track the time it takes to complete each task from start to finish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Misclick Percentage</a:t>
            </a:r>
            <a:r>
              <a:rPr lang="en" sz="1600"/>
              <a:t>- we count the number of misclicks for the duration of each task</a:t>
            </a:r>
            <a:endParaRPr sz="1600"/>
          </a:p>
        </p:txBody>
      </p:sp>
      <p:sp>
        <p:nvSpPr>
          <p:cNvPr id="1535" name="Google Shape;1535;p106"/>
          <p:cNvSpPr/>
          <p:nvPr/>
        </p:nvSpPr>
        <p:spPr>
          <a:xfrm>
            <a:off x="7250950" y="155505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6" name="Google Shape;1536;p106"/>
          <p:cNvSpPr/>
          <p:nvPr/>
        </p:nvSpPr>
        <p:spPr>
          <a:xfrm>
            <a:off x="7250950" y="3036525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7" name="Google Shape;153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0" y="1526350"/>
            <a:ext cx="2369075" cy="23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475" y="1620363"/>
            <a:ext cx="886051" cy="88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472" y="3101847"/>
            <a:ext cx="886051" cy="8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9"/>
          <p:cNvSpPr txBox="1"/>
          <p:nvPr>
            <p:ph type="title"/>
          </p:nvPr>
        </p:nvSpPr>
        <p:spPr>
          <a:xfrm>
            <a:off x="155175" y="2599100"/>
            <a:ext cx="53565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980" name="Google Shape;980;p89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81" name="Google Shape;981;p89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982" name="Google Shape;982;p8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3" name="Google Shape;983;p89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84" name="Google Shape;984;p89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7"/>
          <p:cNvSpPr txBox="1"/>
          <p:nvPr>
            <p:ph type="title"/>
          </p:nvPr>
        </p:nvSpPr>
        <p:spPr>
          <a:xfrm>
            <a:off x="258200" y="56150"/>
            <a:ext cx="65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 Progression - Goal 1: Efficiency</a:t>
            </a:r>
            <a:endParaRPr sz="2400"/>
          </a:p>
        </p:txBody>
      </p:sp>
      <p:pic>
        <p:nvPicPr>
          <p:cNvPr id="1545" name="Google Shape;154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75" y="580700"/>
            <a:ext cx="8617551" cy="34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07"/>
          <p:cNvSpPr/>
          <p:nvPr/>
        </p:nvSpPr>
        <p:spPr>
          <a:xfrm>
            <a:off x="1262050" y="1558350"/>
            <a:ext cx="447300" cy="276300"/>
          </a:xfrm>
          <a:prstGeom prst="frame">
            <a:avLst>
              <a:gd fmla="val 1250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7" name="Google Shape;1547;p107"/>
          <p:cNvSpPr/>
          <p:nvPr/>
        </p:nvSpPr>
        <p:spPr>
          <a:xfrm>
            <a:off x="2033400" y="1177375"/>
            <a:ext cx="629100" cy="726600"/>
          </a:xfrm>
          <a:prstGeom prst="frame">
            <a:avLst>
              <a:gd fmla="val 5556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8" name="Google Shape;1548;p107"/>
          <p:cNvSpPr/>
          <p:nvPr/>
        </p:nvSpPr>
        <p:spPr>
          <a:xfrm>
            <a:off x="6290850" y="3026200"/>
            <a:ext cx="629100" cy="357300"/>
          </a:xfrm>
          <a:prstGeom prst="frame">
            <a:avLst>
              <a:gd fmla="val 9145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9" name="Google Shape;1549;p107"/>
          <p:cNvSpPr/>
          <p:nvPr/>
        </p:nvSpPr>
        <p:spPr>
          <a:xfrm>
            <a:off x="1363200" y="4145825"/>
            <a:ext cx="3489300" cy="82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Clicks are only necessary for essential functions - minimal user interaction needed to complete a task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AutoNum type="arabicPeriod"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file selector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AutoNum type="arabicPeriod"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Choose file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AutoNum type="arabicPeriod"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Review and Submit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improves our </a:t>
            </a: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metric 1: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time to complete each task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0" name="Google Shape;1550;p107"/>
          <p:cNvCxnSpPr/>
          <p:nvPr/>
        </p:nvCxnSpPr>
        <p:spPr>
          <a:xfrm rot="10800000">
            <a:off x="1696000" y="1884850"/>
            <a:ext cx="269700" cy="2275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1" name="Google Shape;1551;p107"/>
          <p:cNvCxnSpPr>
            <a:stCxn id="1549" idx="0"/>
            <a:endCxn id="1547" idx="2"/>
          </p:cNvCxnSpPr>
          <p:nvPr/>
        </p:nvCxnSpPr>
        <p:spPr>
          <a:xfrm rot="10800000">
            <a:off x="2347950" y="1903925"/>
            <a:ext cx="759900" cy="2241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2" name="Google Shape;1552;p107"/>
          <p:cNvCxnSpPr>
            <a:stCxn id="1549" idx="3"/>
            <a:endCxn id="1548" idx="1"/>
          </p:cNvCxnSpPr>
          <p:nvPr/>
        </p:nvCxnSpPr>
        <p:spPr>
          <a:xfrm flipH="1" rot="10800000">
            <a:off x="4852500" y="3204875"/>
            <a:ext cx="1438500" cy="135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3" name="Google Shape;1553;p107"/>
          <p:cNvSpPr/>
          <p:nvPr/>
        </p:nvSpPr>
        <p:spPr>
          <a:xfrm>
            <a:off x="5516275" y="4290850"/>
            <a:ext cx="2478300" cy="769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Next steps: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hi-fi features like saved logins and file upload system to make user experience even easier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08"/>
          <p:cNvSpPr txBox="1"/>
          <p:nvPr>
            <p:ph type="title"/>
          </p:nvPr>
        </p:nvSpPr>
        <p:spPr>
          <a:xfrm>
            <a:off x="178800" y="56175"/>
            <a:ext cx="71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 Progression - Goal 2: Error Handling</a:t>
            </a:r>
            <a:endParaRPr sz="2400"/>
          </a:p>
        </p:txBody>
      </p:sp>
      <p:pic>
        <p:nvPicPr>
          <p:cNvPr id="1559" name="Google Shape;15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25" y="959375"/>
            <a:ext cx="7746700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08"/>
          <p:cNvSpPr/>
          <p:nvPr/>
        </p:nvSpPr>
        <p:spPr>
          <a:xfrm>
            <a:off x="3295625" y="554025"/>
            <a:ext cx="1912800" cy="47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Added “Go Back” buttons to quickly return to previous screens</a:t>
            </a:r>
            <a:endParaRPr b="1" sz="9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1" name="Google Shape;1561;p108"/>
          <p:cNvSpPr/>
          <p:nvPr/>
        </p:nvSpPr>
        <p:spPr>
          <a:xfrm flipH="1" rot="-5400000">
            <a:off x="2599200" y="700350"/>
            <a:ext cx="698400" cy="678900"/>
          </a:xfrm>
          <a:prstGeom prst="bentArrow">
            <a:avLst>
              <a:gd fmla="val 26143" name="adj1"/>
              <a:gd fmla="val 28457" name="adj2"/>
              <a:gd fmla="val 26134" name="adj3"/>
              <a:gd fmla="val 43750" name="adj4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2" name="Google Shape;1562;p108"/>
          <p:cNvSpPr/>
          <p:nvPr/>
        </p:nvSpPr>
        <p:spPr>
          <a:xfrm>
            <a:off x="4557700" y="1030425"/>
            <a:ext cx="182700" cy="35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3" name="Google Shape;1563;p108"/>
          <p:cNvSpPr/>
          <p:nvPr/>
        </p:nvSpPr>
        <p:spPr>
          <a:xfrm>
            <a:off x="1475350" y="4399100"/>
            <a:ext cx="2478300" cy="769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Tab bar consistently present to quickly navigate to task beginning screens</a:t>
            </a:r>
            <a:br>
              <a:rPr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This improved our </a:t>
            </a:r>
            <a:r>
              <a:rPr b="1"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key metric 2</a:t>
            </a:r>
            <a:r>
              <a:rPr lang="en" sz="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: minimize times user requires guidance to continue</a:t>
            </a:r>
            <a:endParaRPr sz="9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4" name="Google Shape;1564;p108"/>
          <p:cNvSpPr/>
          <p:nvPr/>
        </p:nvSpPr>
        <p:spPr>
          <a:xfrm rot="-5400000">
            <a:off x="1037300" y="4465250"/>
            <a:ext cx="547500" cy="415200"/>
          </a:xfrm>
          <a:prstGeom prst="bentArrow">
            <a:avLst>
              <a:gd fmla="val 26143" name="adj1"/>
              <a:gd fmla="val 28457" name="adj2"/>
              <a:gd fmla="val 26134" name="adj3"/>
              <a:gd fmla="val 43750" name="adj4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5" name="Google Shape;1565;p108"/>
          <p:cNvSpPr/>
          <p:nvPr/>
        </p:nvSpPr>
        <p:spPr>
          <a:xfrm>
            <a:off x="4325650" y="4399100"/>
            <a:ext cx="2478300" cy="769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Next steps (in progress)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Have users test figma and 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clear up confusing patterns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9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SKETCH REVISIONS</a:t>
            </a:r>
            <a:endParaRPr sz="4200"/>
          </a:p>
        </p:txBody>
      </p:sp>
      <p:sp>
        <p:nvSpPr>
          <p:cNvPr id="1571" name="Google Shape;1571;p109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72" name="Google Shape;1572;p109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573" name="Google Shape;1573;p10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4" name="Google Shape;1574;p109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75" name="Google Shape;1575;p109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11050" y="1071100"/>
            <a:ext cx="3056876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110"/>
          <p:cNvPicPr preferRelativeResize="0"/>
          <p:nvPr/>
        </p:nvPicPr>
        <p:blipFill rotWithShape="1">
          <a:blip r:embed="rId3">
            <a:alphaModFix/>
          </a:blip>
          <a:srcRect b="28683" l="0" r="43977" t="0"/>
          <a:stretch/>
        </p:blipFill>
        <p:spPr>
          <a:xfrm>
            <a:off x="0" y="1079350"/>
            <a:ext cx="4087525" cy="27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275" y="1004288"/>
            <a:ext cx="3827750" cy="26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10"/>
          <p:cNvSpPr/>
          <p:nvPr/>
        </p:nvSpPr>
        <p:spPr>
          <a:xfrm>
            <a:off x="4325688" y="2391700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3" name="Google Shape;1583;p110"/>
          <p:cNvSpPr txBox="1"/>
          <p:nvPr>
            <p:ph idx="4294967295" type="title"/>
          </p:nvPr>
        </p:nvSpPr>
        <p:spPr>
          <a:xfrm>
            <a:off x="178800" y="56175"/>
            <a:ext cx="71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Revision 1: addition of onboarding pages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11"/>
          <p:cNvPicPr preferRelativeResize="0"/>
          <p:nvPr/>
        </p:nvPicPr>
        <p:blipFill rotWithShape="1">
          <a:blip r:embed="rId3">
            <a:alphaModFix/>
          </a:blip>
          <a:srcRect b="0" l="0" r="52017" t="0"/>
          <a:stretch/>
        </p:blipFill>
        <p:spPr>
          <a:xfrm>
            <a:off x="716543" y="1030100"/>
            <a:ext cx="3450626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11"/>
          <p:cNvSpPr txBox="1"/>
          <p:nvPr>
            <p:ph idx="4294967295" type="title"/>
          </p:nvPr>
        </p:nvSpPr>
        <p:spPr>
          <a:xfrm>
            <a:off x="178800" y="56175"/>
            <a:ext cx="71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Revision 1: feed style for </a:t>
            </a:r>
            <a:r>
              <a:rPr lang="en" sz="2400"/>
              <a:t>study sessions, viewable immediately </a:t>
            </a:r>
            <a:endParaRPr sz="2400"/>
          </a:p>
        </p:txBody>
      </p:sp>
      <p:pic>
        <p:nvPicPr>
          <p:cNvPr id="1590" name="Google Shape;15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669" y="873050"/>
            <a:ext cx="2470705" cy="42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11"/>
          <p:cNvSpPr/>
          <p:nvPr/>
        </p:nvSpPr>
        <p:spPr>
          <a:xfrm>
            <a:off x="4754713" y="2670925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400" y="887551"/>
            <a:ext cx="2001525" cy="3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600" y="939725"/>
            <a:ext cx="2001525" cy="39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12"/>
          <p:cNvSpPr txBox="1"/>
          <p:nvPr>
            <p:ph idx="4294967295" type="title"/>
          </p:nvPr>
        </p:nvSpPr>
        <p:spPr>
          <a:xfrm>
            <a:off x="178800" y="56175"/>
            <a:ext cx="71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Revision 3: changed easily overlooked red dot to banner notification </a:t>
            </a:r>
            <a:endParaRPr sz="2400"/>
          </a:p>
        </p:txBody>
      </p:sp>
      <p:sp>
        <p:nvSpPr>
          <p:cNvPr id="1599" name="Google Shape;1599;p112"/>
          <p:cNvSpPr/>
          <p:nvPr/>
        </p:nvSpPr>
        <p:spPr>
          <a:xfrm>
            <a:off x="4195788" y="2668538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13"/>
          <p:cNvSpPr txBox="1"/>
          <p:nvPr>
            <p:ph idx="4294967295" type="title"/>
          </p:nvPr>
        </p:nvSpPr>
        <p:spPr>
          <a:xfrm>
            <a:off x="178800" y="56175"/>
            <a:ext cx="84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Revision 4: Allow users to put different levels of </a:t>
            </a:r>
            <a:r>
              <a:rPr lang="en" sz="2400"/>
              <a:t>detail</a:t>
            </a:r>
            <a:r>
              <a:rPr lang="en" sz="2400"/>
              <a:t> into their profile (not completed in med-fi yet)</a:t>
            </a:r>
            <a:endParaRPr sz="2400"/>
          </a:p>
        </p:txBody>
      </p:sp>
      <p:sp>
        <p:nvSpPr>
          <p:cNvPr id="1605" name="Google Shape;1605;p113"/>
          <p:cNvSpPr/>
          <p:nvPr/>
        </p:nvSpPr>
        <p:spPr>
          <a:xfrm>
            <a:off x="4195788" y="2668538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6" name="Google Shape;160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500" y="939725"/>
            <a:ext cx="1795775" cy="40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350" y="1211300"/>
            <a:ext cx="1946950" cy="34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4"/>
          <p:cNvSpPr txBox="1"/>
          <p:nvPr>
            <p:ph idx="4294967295" type="title"/>
          </p:nvPr>
        </p:nvSpPr>
        <p:spPr>
          <a:xfrm>
            <a:off x="178800" y="56175"/>
            <a:ext cx="84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Revision 5: Remove in-app messaging, instead just give contact info</a:t>
            </a:r>
            <a:endParaRPr sz="2400"/>
          </a:p>
        </p:txBody>
      </p:sp>
      <p:sp>
        <p:nvSpPr>
          <p:cNvPr id="1613" name="Google Shape;1613;p114"/>
          <p:cNvSpPr/>
          <p:nvPr/>
        </p:nvSpPr>
        <p:spPr>
          <a:xfrm>
            <a:off x="4122413" y="2668538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4" name="Google Shape;16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25" y="1212300"/>
            <a:ext cx="3430375" cy="32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249" y="1136500"/>
            <a:ext cx="3617000" cy="3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268550"/>
            <a:ext cx="2724500" cy="3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15"/>
          <p:cNvSpPr txBox="1"/>
          <p:nvPr>
            <p:ph idx="4294967295" type="title"/>
          </p:nvPr>
        </p:nvSpPr>
        <p:spPr>
          <a:xfrm>
            <a:off x="178800" y="56175"/>
            <a:ext cx="84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Major Addition</a:t>
            </a:r>
            <a:r>
              <a:rPr lang="en" sz="2400"/>
              <a:t>: New tasks section which serves as feed-style homepage, listing tasks, group study sessions, &amp; public study sessions</a:t>
            </a:r>
            <a:endParaRPr sz="2400"/>
          </a:p>
        </p:txBody>
      </p:sp>
      <p:pic>
        <p:nvPicPr>
          <p:cNvPr id="1622" name="Google Shape;162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900" y="1214450"/>
            <a:ext cx="1895575" cy="38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16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MED-FI TASK FLOWS</a:t>
            </a:r>
            <a:endParaRPr sz="3600"/>
          </a:p>
        </p:txBody>
      </p:sp>
      <p:sp>
        <p:nvSpPr>
          <p:cNvPr id="1628" name="Google Shape;1628;p116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07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29" name="Google Shape;1629;p116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630" name="Google Shape;1630;p11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1" name="Google Shape;1631;p116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32" name="Google Shape;1632;p116"/>
          <p:cNvPicPr preferRelativeResize="0"/>
          <p:nvPr/>
        </p:nvPicPr>
        <p:blipFill rotWithShape="1">
          <a:blip r:embed="rId3">
            <a:alphaModFix/>
          </a:blip>
          <a:srcRect b="13963" l="0" r="0" t="0"/>
          <a:stretch/>
        </p:blipFill>
        <p:spPr>
          <a:xfrm>
            <a:off x="6350900" y="1366413"/>
            <a:ext cx="2685149" cy="23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User and their problem</a:t>
            </a:r>
            <a:endParaRPr/>
          </a:p>
        </p:txBody>
      </p:sp>
      <p:sp>
        <p:nvSpPr>
          <p:cNvPr id="990" name="Google Shape;990;p90"/>
          <p:cNvSpPr txBox="1"/>
          <p:nvPr>
            <p:ph idx="4294967295" type="subTitle"/>
          </p:nvPr>
        </p:nvSpPr>
        <p:spPr>
          <a:xfrm>
            <a:off x="806550" y="1125050"/>
            <a:ext cx="7530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Our interviews revealed that many us undergraduate students use </a:t>
            </a:r>
            <a:r>
              <a:rPr b="1" lang="en" sz="2200"/>
              <a:t>collaboration </a:t>
            </a:r>
            <a:r>
              <a:rPr lang="en" sz="2200"/>
              <a:t>as a study tool for academic success, but often find the formation, scheduling, and planning of such groups quite difficult.</a:t>
            </a:r>
            <a:endParaRPr sz="2200"/>
          </a:p>
        </p:txBody>
      </p:sp>
      <p:pic>
        <p:nvPicPr>
          <p:cNvPr id="991" name="Google Shape;991;p90"/>
          <p:cNvPicPr preferRelativeResize="0"/>
          <p:nvPr/>
        </p:nvPicPr>
        <p:blipFill rotWithShape="1">
          <a:blip r:embed="rId3">
            <a:alphaModFix/>
          </a:blip>
          <a:srcRect b="12518" l="0" r="0" t="0"/>
          <a:stretch/>
        </p:blipFill>
        <p:spPr>
          <a:xfrm>
            <a:off x="3067888" y="2693550"/>
            <a:ext cx="3008225" cy="19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17"/>
          <p:cNvSpPr txBox="1"/>
          <p:nvPr>
            <p:ph type="title"/>
          </p:nvPr>
        </p:nvSpPr>
        <p:spPr>
          <a:xfrm>
            <a:off x="687900" y="479850"/>
            <a:ext cx="69207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0: </a:t>
            </a:r>
            <a:r>
              <a:rPr lang="en" u="sng"/>
              <a:t>Login/Register</a:t>
            </a:r>
            <a:r>
              <a:rPr lang="en"/>
              <a:t> + Intro</a:t>
            </a:r>
            <a:endParaRPr/>
          </a:p>
        </p:txBody>
      </p:sp>
      <p:pic>
        <p:nvPicPr>
          <p:cNvPr id="1638" name="Google Shape;16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25" y="989850"/>
            <a:ext cx="6991738" cy="3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8"/>
          <p:cNvSpPr txBox="1"/>
          <p:nvPr>
            <p:ph type="title"/>
          </p:nvPr>
        </p:nvSpPr>
        <p:spPr>
          <a:xfrm>
            <a:off x="687900" y="479850"/>
            <a:ext cx="69207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0: Login/Register + </a:t>
            </a:r>
            <a:r>
              <a:rPr lang="en" u="sng"/>
              <a:t>Intro</a:t>
            </a:r>
            <a:endParaRPr u="sng"/>
          </a:p>
        </p:txBody>
      </p:sp>
      <p:pic>
        <p:nvPicPr>
          <p:cNvPr id="1644" name="Google Shape;16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125"/>
            <a:ext cx="8839200" cy="314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18"/>
          <p:cNvSpPr txBox="1"/>
          <p:nvPr>
            <p:ph type="title"/>
          </p:nvPr>
        </p:nvSpPr>
        <p:spPr>
          <a:xfrm>
            <a:off x="720000" y="8937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We are addressing some of the confusion that lo-fi </a:t>
            </a:r>
            <a:r>
              <a:rPr b="0" lang="en" sz="1700"/>
              <a:t>testers</a:t>
            </a:r>
            <a:r>
              <a:rPr b="0" lang="en" sz="1700"/>
              <a:t> had by adding an overview on first app entry</a:t>
            </a:r>
            <a:endParaRPr b="0"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19"/>
          <p:cNvSpPr txBox="1"/>
          <p:nvPr>
            <p:ph type="title"/>
          </p:nvPr>
        </p:nvSpPr>
        <p:spPr>
          <a:xfrm>
            <a:off x="687900" y="479850"/>
            <a:ext cx="69207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Study Sessions</a:t>
            </a:r>
            <a:endParaRPr/>
          </a:p>
        </p:txBody>
      </p:sp>
      <p:pic>
        <p:nvPicPr>
          <p:cNvPr id="1651" name="Google Shape;16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0" y="1044375"/>
            <a:ext cx="8315301" cy="39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20"/>
          <p:cNvSpPr txBox="1"/>
          <p:nvPr>
            <p:ph type="title"/>
          </p:nvPr>
        </p:nvSpPr>
        <p:spPr>
          <a:xfrm>
            <a:off x="687900" y="479850"/>
            <a:ext cx="807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AI Powered Tool to Organize Documents</a:t>
            </a:r>
            <a:endParaRPr/>
          </a:p>
        </p:txBody>
      </p:sp>
      <p:pic>
        <p:nvPicPr>
          <p:cNvPr id="1657" name="Google Shape;165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250"/>
            <a:ext cx="8721906" cy="38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21"/>
          <p:cNvSpPr txBox="1"/>
          <p:nvPr>
            <p:ph type="title"/>
          </p:nvPr>
        </p:nvSpPr>
        <p:spPr>
          <a:xfrm>
            <a:off x="97175" y="479850"/>
            <a:ext cx="90468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Study Profile and Match with Classmates</a:t>
            </a:r>
            <a:endParaRPr/>
          </a:p>
        </p:txBody>
      </p:sp>
      <p:pic>
        <p:nvPicPr>
          <p:cNvPr id="1663" name="Google Shape;166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250"/>
            <a:ext cx="8839202" cy="335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22"/>
          <p:cNvSpPr txBox="1"/>
          <p:nvPr>
            <p:ph type="title"/>
          </p:nvPr>
        </p:nvSpPr>
        <p:spPr>
          <a:xfrm>
            <a:off x="97175" y="479850"/>
            <a:ext cx="90468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Study Profile and Match with Classmates</a:t>
            </a:r>
            <a:endParaRPr/>
          </a:p>
        </p:txBody>
      </p:sp>
      <p:pic>
        <p:nvPicPr>
          <p:cNvPr id="1669" name="Google Shape;166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1089125"/>
            <a:ext cx="8129135" cy="3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123"/>
          <p:cNvGrpSpPr/>
          <p:nvPr/>
        </p:nvGrpSpPr>
        <p:grpSpPr>
          <a:xfrm>
            <a:off x="2331025" y="545488"/>
            <a:ext cx="7055100" cy="0"/>
            <a:chOff x="2220050" y="1547100"/>
            <a:chExt cx="7055100" cy="0"/>
          </a:xfrm>
        </p:grpSpPr>
        <p:cxnSp>
          <p:nvCxnSpPr>
            <p:cNvPr id="1675" name="Google Shape;1675;p1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123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677" name="Google Shape;1677;p123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rgbClr val="1A1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123"/>
          <p:cNvSpPr/>
          <p:nvPr/>
        </p:nvSpPr>
        <p:spPr>
          <a:xfrm flipH="1" rot="-1008355">
            <a:off x="-36326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rgbClr val="D6E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9" name="Google Shape;1679;p123"/>
          <p:cNvGrpSpPr/>
          <p:nvPr/>
        </p:nvGrpSpPr>
        <p:grpSpPr>
          <a:xfrm>
            <a:off x="-419064" y="6"/>
            <a:ext cx="4513035" cy="4418544"/>
            <a:chOff x="-114264" y="6"/>
            <a:chExt cx="4513035" cy="4418544"/>
          </a:xfrm>
        </p:grpSpPr>
        <p:grpSp>
          <p:nvGrpSpPr>
            <p:cNvPr id="1680" name="Google Shape;1680;p123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1681" name="Google Shape;1681;p123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rgbClr val="4886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123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3" name="Google Shape;1683;p123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1684;p123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1685" name="Google Shape;1685;p123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123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123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123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123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123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123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123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123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123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123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123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123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123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123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123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123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123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123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123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123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123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123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123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123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123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123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123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123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4" name="Google Shape;1714;p123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23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6" name="Google Shape;1716;p123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1717" name="Google Shape;1717;p123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rgbClr val="84DD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123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9" name="Google Shape;1719;p123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1720" name="Google Shape;1720;p123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123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22" name="Google Shape;1722;p123"/>
          <p:cNvSpPr txBox="1"/>
          <p:nvPr>
            <p:ph type="ctrTitle"/>
          </p:nvPr>
        </p:nvSpPr>
        <p:spPr>
          <a:xfrm>
            <a:off x="4572000" y="639725"/>
            <a:ext cx="41121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7.5 Expert Feedback</a:t>
            </a:r>
            <a:endParaRPr/>
          </a:p>
        </p:txBody>
      </p:sp>
      <p:sp>
        <p:nvSpPr>
          <p:cNvPr id="1723" name="Google Shape;1723;p123"/>
          <p:cNvSpPr/>
          <p:nvPr/>
        </p:nvSpPr>
        <p:spPr>
          <a:xfrm>
            <a:off x="4290750" y="2095650"/>
            <a:ext cx="562500" cy="56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123"/>
          <p:cNvSpPr/>
          <p:nvPr/>
        </p:nvSpPr>
        <p:spPr>
          <a:xfrm>
            <a:off x="4290750" y="2827025"/>
            <a:ext cx="562500" cy="56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5" name="Google Shape;1725;p123"/>
          <p:cNvSpPr/>
          <p:nvPr/>
        </p:nvSpPr>
        <p:spPr>
          <a:xfrm>
            <a:off x="4290750" y="3558400"/>
            <a:ext cx="562500" cy="56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6" name="Google Shape;1726;p123"/>
          <p:cNvSpPr/>
          <p:nvPr/>
        </p:nvSpPr>
        <p:spPr>
          <a:xfrm>
            <a:off x="4290750" y="4289775"/>
            <a:ext cx="562500" cy="562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7" name="Google Shape;1727;p123"/>
          <p:cNvSpPr txBox="1"/>
          <p:nvPr>
            <p:ph idx="1" type="subTitle"/>
          </p:nvPr>
        </p:nvSpPr>
        <p:spPr>
          <a:xfrm>
            <a:off x="4931400" y="2070163"/>
            <a:ext cx="375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Whitespace: too much at the top, footer is a bit too large</a:t>
            </a:r>
            <a:endParaRPr/>
          </a:p>
        </p:txBody>
      </p:sp>
      <p:sp>
        <p:nvSpPr>
          <p:cNvPr id="1728" name="Google Shape;1728;p123"/>
          <p:cNvSpPr txBox="1"/>
          <p:nvPr>
            <p:ph idx="1" type="subTitle"/>
          </p:nvPr>
        </p:nvSpPr>
        <p:spPr>
          <a:xfrm>
            <a:off x="4931400" y="2814288"/>
            <a:ext cx="375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 process should be visually distinct and more aesthetic</a:t>
            </a:r>
            <a:endParaRPr/>
          </a:p>
        </p:txBody>
      </p:sp>
      <p:sp>
        <p:nvSpPr>
          <p:cNvPr id="1729" name="Google Shape;1729;p123"/>
          <p:cNvSpPr txBox="1"/>
          <p:nvPr>
            <p:ph idx="1" type="subTitle"/>
          </p:nvPr>
        </p:nvSpPr>
        <p:spPr>
          <a:xfrm>
            <a:off x="4931400" y="3558400"/>
            <a:ext cx="375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consistent page title format</a:t>
            </a:r>
            <a:endParaRPr/>
          </a:p>
        </p:txBody>
      </p:sp>
      <p:sp>
        <p:nvSpPr>
          <p:cNvPr id="1730" name="Google Shape;1730;p123"/>
          <p:cNvSpPr txBox="1"/>
          <p:nvPr>
            <p:ph idx="1" type="subTitle"/>
          </p:nvPr>
        </p:nvSpPr>
        <p:spPr>
          <a:xfrm>
            <a:off x="4931400" y="4289775"/>
            <a:ext cx="375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be nice to see all public study sessions before selecting class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24"/>
          <p:cNvSpPr/>
          <p:nvPr/>
        </p:nvSpPr>
        <p:spPr>
          <a:xfrm>
            <a:off x="192747" y="182575"/>
            <a:ext cx="975900" cy="97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6" name="Google Shape;1736;p124"/>
          <p:cNvSpPr txBox="1"/>
          <p:nvPr>
            <p:ph idx="4294967295" type="subTitle"/>
          </p:nvPr>
        </p:nvSpPr>
        <p:spPr>
          <a:xfrm>
            <a:off x="1792950" y="389275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Whitespace: too much at the top, footer is a bit too large</a:t>
            </a:r>
            <a:endParaRPr sz="2400"/>
          </a:p>
        </p:txBody>
      </p:sp>
      <p:pic>
        <p:nvPicPr>
          <p:cNvPr id="1737" name="Google Shape;173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2" y="2000310"/>
            <a:ext cx="1274495" cy="274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100" y="2000310"/>
            <a:ext cx="1274495" cy="274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236" y="2000310"/>
            <a:ext cx="1274495" cy="274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3371" y="2000310"/>
            <a:ext cx="1275588" cy="274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1600" y="2001991"/>
            <a:ext cx="1266186" cy="27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0358" y="2002003"/>
            <a:ext cx="1266101" cy="273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24"/>
          <p:cNvSpPr txBox="1"/>
          <p:nvPr>
            <p:ph idx="4294967295" type="subTitle"/>
          </p:nvPr>
        </p:nvSpPr>
        <p:spPr>
          <a:xfrm>
            <a:off x="1792950" y="1437800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Industry standard review: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25"/>
          <p:cNvSpPr/>
          <p:nvPr/>
        </p:nvSpPr>
        <p:spPr>
          <a:xfrm>
            <a:off x="192747" y="182575"/>
            <a:ext cx="975900" cy="97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9" name="Google Shape;1749;p125"/>
          <p:cNvSpPr txBox="1"/>
          <p:nvPr>
            <p:ph idx="4294967295" type="subTitle"/>
          </p:nvPr>
        </p:nvSpPr>
        <p:spPr>
          <a:xfrm>
            <a:off x="1792950" y="389275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Whitespace: too much at the top, footer is a bit too large</a:t>
            </a:r>
            <a:endParaRPr sz="2400"/>
          </a:p>
        </p:txBody>
      </p:sp>
      <p:pic>
        <p:nvPicPr>
          <p:cNvPr id="1750" name="Google Shape;1750;p125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2048100" y="1304500"/>
            <a:ext cx="5047800" cy="38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25"/>
          <p:cNvSpPr/>
          <p:nvPr/>
        </p:nvSpPr>
        <p:spPr>
          <a:xfrm>
            <a:off x="4155550" y="4545625"/>
            <a:ext cx="7524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2" name="Google Shape;175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896" y="1304497"/>
            <a:ext cx="1715200" cy="369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26"/>
          <p:cNvSpPr/>
          <p:nvPr/>
        </p:nvSpPr>
        <p:spPr>
          <a:xfrm>
            <a:off x="192747" y="182575"/>
            <a:ext cx="975900" cy="975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126"/>
          <p:cNvSpPr txBox="1"/>
          <p:nvPr>
            <p:ph idx="4294967295" type="subTitle"/>
          </p:nvPr>
        </p:nvSpPr>
        <p:spPr>
          <a:xfrm>
            <a:off x="1792950" y="389275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Onboarding process should be visually distinct and more aesthetic</a:t>
            </a:r>
            <a:endParaRPr sz="2400"/>
          </a:p>
        </p:txBody>
      </p:sp>
      <p:sp>
        <p:nvSpPr>
          <p:cNvPr id="1759" name="Google Shape;1759;p126"/>
          <p:cNvSpPr txBox="1"/>
          <p:nvPr/>
        </p:nvSpPr>
        <p:spPr>
          <a:xfrm>
            <a:off x="2111100" y="1442375"/>
            <a:ext cx="593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plan to make the onboarding more interactive and exciting in the high-fidelity version when we have more tools, but for now we added some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0" name="Google Shape;176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88" y="2093000"/>
            <a:ext cx="5802181" cy="26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1"/>
          <p:cNvSpPr txBox="1"/>
          <p:nvPr>
            <p:ph type="title"/>
          </p:nvPr>
        </p:nvSpPr>
        <p:spPr>
          <a:xfrm>
            <a:off x="155175" y="2599100"/>
            <a:ext cx="53565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/>
          </a:p>
        </p:txBody>
      </p:sp>
      <p:sp>
        <p:nvSpPr>
          <p:cNvPr id="997" name="Google Shape;997;p91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98" name="Google Shape;998;p91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999" name="Google Shape;999;p9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91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01" name="Google Shape;1001;p91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7"/>
          <p:cNvSpPr/>
          <p:nvPr/>
        </p:nvSpPr>
        <p:spPr>
          <a:xfrm>
            <a:off x="192747" y="182575"/>
            <a:ext cx="975900" cy="975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6" name="Google Shape;1766;p127"/>
          <p:cNvSpPr txBox="1"/>
          <p:nvPr>
            <p:ph idx="4294967295" type="subTitle"/>
          </p:nvPr>
        </p:nvSpPr>
        <p:spPr>
          <a:xfrm>
            <a:off x="1792950" y="389275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Need a consistent page title format</a:t>
            </a:r>
            <a:endParaRPr sz="2400"/>
          </a:p>
        </p:txBody>
      </p:sp>
      <p:pic>
        <p:nvPicPr>
          <p:cNvPr id="1767" name="Google Shape;1767;p127"/>
          <p:cNvPicPr preferRelativeResize="0"/>
          <p:nvPr/>
        </p:nvPicPr>
        <p:blipFill rotWithShape="1">
          <a:blip r:embed="rId3">
            <a:alphaModFix/>
          </a:blip>
          <a:srcRect b="0" l="0" r="0" t="1632"/>
          <a:stretch/>
        </p:blipFill>
        <p:spPr>
          <a:xfrm>
            <a:off x="3053963" y="951775"/>
            <a:ext cx="4052175" cy="382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28"/>
          <p:cNvSpPr/>
          <p:nvPr/>
        </p:nvSpPr>
        <p:spPr>
          <a:xfrm>
            <a:off x="192747" y="182575"/>
            <a:ext cx="975900" cy="975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128"/>
          <p:cNvSpPr txBox="1"/>
          <p:nvPr>
            <p:ph idx="4294967295" type="subTitle"/>
          </p:nvPr>
        </p:nvSpPr>
        <p:spPr>
          <a:xfrm>
            <a:off x="1792950" y="389275"/>
            <a:ext cx="6574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Would be nice to see all public study sessions before selecting class</a:t>
            </a:r>
            <a:endParaRPr sz="2400"/>
          </a:p>
        </p:txBody>
      </p:sp>
      <p:pic>
        <p:nvPicPr>
          <p:cNvPr id="1774" name="Google Shape;1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122" y="1256575"/>
            <a:ext cx="2339271" cy="38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997" y="1256575"/>
            <a:ext cx="2331100" cy="38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29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PROTOTYPE IMPLEMENTATION</a:t>
            </a:r>
            <a:endParaRPr sz="4200"/>
          </a:p>
        </p:txBody>
      </p:sp>
      <p:sp>
        <p:nvSpPr>
          <p:cNvPr id="1781" name="Google Shape;1781;p129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08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82" name="Google Shape;1782;p129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783" name="Google Shape;1783;p12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4" name="Google Shape;1784;p129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85" name="Google Shape;1785;p129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11050" y="1071100"/>
            <a:ext cx="3056876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0"/>
          <p:cNvSpPr txBox="1"/>
          <p:nvPr/>
        </p:nvSpPr>
        <p:spPr>
          <a:xfrm>
            <a:off x="719988" y="2171050"/>
            <a:ext cx="393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b="1" sz="12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791" name="Google Shape;1791;p130"/>
          <p:cNvSpPr txBox="1"/>
          <p:nvPr/>
        </p:nvSpPr>
        <p:spPr>
          <a:xfrm>
            <a:off x="720000" y="1572250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For brainstorming ideas, initial sketches of interfaces/logos, and task flows we used Notability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792" name="Google Shape;1792;p130"/>
          <p:cNvSpPr txBox="1"/>
          <p:nvPr/>
        </p:nvSpPr>
        <p:spPr>
          <a:xfrm>
            <a:off x="719995" y="126839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Notability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93" name="Google Shape;1793;p130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Design Tools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794" name="Google Shape;179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650" y="660949"/>
            <a:ext cx="1592000" cy="1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30"/>
          <p:cNvSpPr txBox="1"/>
          <p:nvPr/>
        </p:nvSpPr>
        <p:spPr>
          <a:xfrm>
            <a:off x="756513" y="2482725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Great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canvas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for creative explorations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Easy to iterate and make changes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Simple and intuitive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796" name="Google Shape;1796;p130"/>
          <p:cNvSpPr txBox="1"/>
          <p:nvPr/>
        </p:nvSpPr>
        <p:spPr>
          <a:xfrm>
            <a:off x="683475" y="3311300"/>
            <a:ext cx="393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200">
              <a:solidFill>
                <a:srgbClr val="E06666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797" name="Google Shape;1797;p130"/>
          <p:cNvSpPr txBox="1"/>
          <p:nvPr/>
        </p:nvSpPr>
        <p:spPr>
          <a:xfrm>
            <a:off x="756500" y="3626625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Difficult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to work on the same file, more like individual work and then sharing ideas together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Lack of wireframing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Lack of community and presets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31"/>
          <p:cNvSpPr txBox="1"/>
          <p:nvPr/>
        </p:nvSpPr>
        <p:spPr>
          <a:xfrm>
            <a:off x="719988" y="1972600"/>
            <a:ext cx="393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b="1" sz="12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03" name="Google Shape;1803;p131"/>
          <p:cNvSpPr txBox="1"/>
          <p:nvPr/>
        </p:nvSpPr>
        <p:spPr>
          <a:xfrm>
            <a:off x="720000" y="1572250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For designing mockups and prototyping, we used Figma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04" name="Google Shape;1804;p131"/>
          <p:cNvSpPr txBox="1"/>
          <p:nvPr/>
        </p:nvSpPr>
        <p:spPr>
          <a:xfrm>
            <a:off x="719995" y="126839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Figma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5" name="Google Shape;1805;p131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Prototyping</a:t>
            </a: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Tools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06" name="Google Shape;1806;p131"/>
          <p:cNvSpPr txBox="1"/>
          <p:nvPr/>
        </p:nvSpPr>
        <p:spPr>
          <a:xfrm>
            <a:off x="756525" y="2284275"/>
            <a:ext cx="6653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Group collaboration was great, allowed us to all work in unison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Reusable components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extremely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useful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Grid system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helped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a lot for alignment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Large community, lots of resources and templates 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07" name="Google Shape;1807;p131"/>
          <p:cNvSpPr txBox="1"/>
          <p:nvPr/>
        </p:nvSpPr>
        <p:spPr>
          <a:xfrm>
            <a:off x="646963" y="3295400"/>
            <a:ext cx="393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200">
              <a:solidFill>
                <a:srgbClr val="E06666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08" name="Google Shape;1808;p131"/>
          <p:cNvSpPr txBox="1"/>
          <p:nvPr/>
        </p:nvSpPr>
        <p:spPr>
          <a:xfrm>
            <a:off x="719988" y="3610725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Learning curve to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designing clean interfaces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No stored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memory needed variations of screens for different interactions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Interactables increased in complexity the more screens there were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809" name="Google Shape;180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248" y="672600"/>
            <a:ext cx="1693075" cy="1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32"/>
          <p:cNvSpPr txBox="1"/>
          <p:nvPr/>
        </p:nvSpPr>
        <p:spPr>
          <a:xfrm>
            <a:off x="720000" y="1558313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For designing mockups and prototyping, we used Figma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15" name="Google Shape;1815;p132"/>
          <p:cNvSpPr txBox="1"/>
          <p:nvPr/>
        </p:nvSpPr>
        <p:spPr>
          <a:xfrm>
            <a:off x="720000" y="12544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was left out of the prototype?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16" name="Google Shape;1816;p132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Limitations and Trade-Offs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17" name="Google Shape;1817;p132"/>
          <p:cNvSpPr txBox="1"/>
          <p:nvPr/>
        </p:nvSpPr>
        <p:spPr>
          <a:xfrm>
            <a:off x="720000" y="1865175"/>
            <a:ext cx="6653100" cy="28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input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their own information for account or profile information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Requires a storage system which hasn’t been implemented and won’t be until high-fi prototype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have to follow the interactions we’ve designed for them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Leads to less exploration of class searches or file uploads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While users are free to click between designated screens, they have to complete tasks sequentially before doing so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edit their profile after its initial creation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Not part of a major task flow, more for high-fi prototype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Interactions with matches are mocked, no 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intractability</a:t>
            </a: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here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Requires storage system… we assume initial interactions</a:t>
            </a:r>
            <a:endParaRPr sz="13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3"/>
          <p:cNvSpPr txBox="1"/>
          <p:nvPr/>
        </p:nvSpPr>
        <p:spPr>
          <a:xfrm>
            <a:off x="4968150" y="7210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were simulated?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23" name="Google Shape;1823;p133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Wizard-of-Oz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24" name="Google Shape;1824;p133"/>
          <p:cNvSpPr txBox="1"/>
          <p:nvPr/>
        </p:nvSpPr>
        <p:spPr>
          <a:xfrm>
            <a:off x="2549425" y="4377784"/>
            <a:ext cx="18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[AI matching system assumed to be implemented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capable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of matching]</a:t>
            </a:r>
            <a:endParaRPr sz="5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25" name="Google Shape;1825;p133"/>
          <p:cNvSpPr txBox="1"/>
          <p:nvPr/>
        </p:nvSpPr>
        <p:spPr>
          <a:xfrm>
            <a:off x="4791875" y="43777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[Feed system assumed to be working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collecting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information from other users]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26" name="Google Shape;1826;p133"/>
          <p:cNvSpPr txBox="1"/>
          <p:nvPr/>
        </p:nvSpPr>
        <p:spPr>
          <a:xfrm>
            <a:off x="2823695" y="1263071"/>
            <a:ext cx="1578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AI Matching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27" name="Google Shape;1827;p133"/>
          <p:cNvSpPr txBox="1"/>
          <p:nvPr/>
        </p:nvSpPr>
        <p:spPr>
          <a:xfrm>
            <a:off x="5084751" y="1263075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Home Feed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28" name="Google Shape;182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79" y="1700462"/>
            <a:ext cx="1273040" cy="267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565" y="1741880"/>
            <a:ext cx="1333857" cy="266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34"/>
          <p:cNvSpPr txBox="1"/>
          <p:nvPr/>
        </p:nvSpPr>
        <p:spPr>
          <a:xfrm>
            <a:off x="720000" y="12544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did we pre-set?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35" name="Google Shape;1835;p134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Hard-Coded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836" name="Google Shape;183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33" y="1734925"/>
            <a:ext cx="1332517" cy="2750464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34"/>
          <p:cNvSpPr txBox="1"/>
          <p:nvPr/>
        </p:nvSpPr>
        <p:spPr>
          <a:xfrm>
            <a:off x="0" y="1851738"/>
            <a:ext cx="1678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change their personal information when creating a profile, add their concerns, ‘activate’ other features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Limited personalization for flexibility and additional concerns </a:t>
            </a:r>
            <a:endParaRPr sz="5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38" name="Google Shape;1838;p134"/>
          <p:cNvSpPr txBox="1"/>
          <p:nvPr/>
        </p:nvSpPr>
        <p:spPr>
          <a:xfrm>
            <a:off x="2875550" y="1851738"/>
            <a:ext cx="1678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change the information used in searching or adding classes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follow a scripted interaction that limits exploration of how these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features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intend to work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Similar for uploading documents to the AI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algorithm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39" name="Google Shape;1839;p134"/>
          <p:cNvSpPr txBox="1"/>
          <p:nvPr/>
        </p:nvSpPr>
        <p:spPr>
          <a:xfrm>
            <a:off x="5903500" y="1851738"/>
            <a:ext cx="1678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interact with other matches, contacts are hardcoded and no actual interaction features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However, this was not required to test prototype flows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840" name="Google Shape;1840;p134"/>
          <p:cNvSpPr txBox="1"/>
          <p:nvPr/>
        </p:nvSpPr>
        <p:spPr>
          <a:xfrm>
            <a:off x="1550650" y="4477125"/>
            <a:ext cx="146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User information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41" name="Google Shape;184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25" y="1734925"/>
            <a:ext cx="1427444" cy="27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34"/>
          <p:cNvSpPr txBox="1"/>
          <p:nvPr/>
        </p:nvSpPr>
        <p:spPr>
          <a:xfrm>
            <a:off x="4294775" y="4477125"/>
            <a:ext cx="2015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Searching &amp; Uploading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43" name="Google Shape;1843;p134"/>
          <p:cNvSpPr txBox="1"/>
          <p:nvPr/>
        </p:nvSpPr>
        <p:spPr>
          <a:xfrm>
            <a:off x="7584300" y="4477125"/>
            <a:ext cx="137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Contact Info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44" name="Google Shape;184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750" y="1717050"/>
            <a:ext cx="1427450" cy="27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35"/>
          <p:cNvSpPr txBox="1"/>
          <p:nvPr>
            <p:ph type="title"/>
          </p:nvPr>
        </p:nvSpPr>
        <p:spPr>
          <a:xfrm>
            <a:off x="1500200" y="2699650"/>
            <a:ext cx="33621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APPENDIX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</p:txBody>
      </p:sp>
      <p:sp>
        <p:nvSpPr>
          <p:cNvPr id="1850" name="Google Shape;1850;p135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09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51" name="Google Shape;1851;p135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852" name="Google Shape;1852;p13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3" name="Google Shape;1853;p135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854" name="Google Shape;1854;p135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25775" y="1199350"/>
            <a:ext cx="2836675" cy="24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36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Figma</a:t>
            </a:r>
            <a:endParaRPr/>
          </a:p>
        </p:txBody>
      </p:sp>
      <p:sp>
        <p:nvSpPr>
          <p:cNvPr id="1860" name="Google Shape;1860;p136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https://www.figma.com/proto/OCFo0SgSrsXFMxZrXMB7Am/LockedIn-Med-Fi-Prototype?node-id=0-1&amp;t=8s75gByDfe2TJ0c0-1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Introducing: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7" name="Google Shape;1007;p92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1151087" y="1476000"/>
            <a:ext cx="6841825" cy="18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2"/>
          <p:cNvSpPr txBox="1"/>
          <p:nvPr/>
        </p:nvSpPr>
        <p:spPr>
          <a:xfrm>
            <a:off x="1358400" y="3539675"/>
            <a:ext cx="64272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Effortless, personalized study groups tailored to your schedule, preferences, and learning styles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How does                            work?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4" name="Google Shape;1014;p93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2646600" y="469283"/>
            <a:ext cx="2083876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3"/>
          <p:cNvSpPr txBox="1"/>
          <p:nvPr>
            <p:ph idx="4294967295" type="subTitle"/>
          </p:nvPr>
        </p:nvSpPr>
        <p:spPr>
          <a:xfrm>
            <a:off x="806550" y="1228025"/>
            <a:ext cx="7530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 collect information from students in classes and use AI enhanced tools paired with research on effective collaboration practices to automatically plan recurring study sessions and manage assignments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6" name="Google Shape;1016;p93"/>
          <p:cNvGrpSpPr/>
          <p:nvPr/>
        </p:nvGrpSpPr>
        <p:grpSpPr>
          <a:xfrm>
            <a:off x="1079520" y="2992036"/>
            <a:ext cx="1294741" cy="1421014"/>
            <a:chOff x="3214452" y="3340533"/>
            <a:chExt cx="392465" cy="389896"/>
          </a:xfrm>
        </p:grpSpPr>
        <p:sp>
          <p:nvSpPr>
            <p:cNvPr id="1017" name="Google Shape;1017;p93"/>
            <p:cNvSpPr/>
            <p:nvPr/>
          </p:nvSpPr>
          <p:spPr>
            <a:xfrm>
              <a:off x="3214452" y="3340533"/>
              <a:ext cx="289912" cy="97651"/>
            </a:xfrm>
            <a:custGeom>
              <a:rect b="b" l="l" r="r" t="t"/>
              <a:pathLst>
                <a:path extrusionOk="0" h="3725" w="11059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3"/>
            <p:cNvSpPr/>
            <p:nvPr/>
          </p:nvSpPr>
          <p:spPr>
            <a:xfrm>
              <a:off x="3214452" y="3571749"/>
              <a:ext cx="302783" cy="98411"/>
            </a:xfrm>
            <a:custGeom>
              <a:rect b="b" l="l" r="r" t="t"/>
              <a:pathLst>
                <a:path extrusionOk="0" h="3754" w="1155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3214452" y="3456246"/>
              <a:ext cx="289912" cy="97756"/>
            </a:xfrm>
            <a:custGeom>
              <a:rect b="b" l="l" r="r" t="t"/>
              <a:pathLst>
                <a:path extrusionOk="0" h="3729" w="11059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3307410" y="337191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3"/>
            <p:cNvSpPr/>
            <p:nvPr/>
          </p:nvSpPr>
          <p:spPr>
            <a:xfrm>
              <a:off x="3307410" y="3400303"/>
              <a:ext cx="157605" cy="12557"/>
            </a:xfrm>
            <a:custGeom>
              <a:rect b="b" l="l" r="r" t="t"/>
              <a:pathLst>
                <a:path extrusionOk="0" h="479" w="6012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3307410" y="3487704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3"/>
            <p:cNvSpPr/>
            <p:nvPr/>
          </p:nvSpPr>
          <p:spPr>
            <a:xfrm>
              <a:off x="3307410" y="3516068"/>
              <a:ext cx="155691" cy="12609"/>
            </a:xfrm>
            <a:custGeom>
              <a:rect b="b" l="l" r="r" t="t"/>
              <a:pathLst>
                <a:path extrusionOk="0" h="481" w="5939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3"/>
            <p:cNvSpPr/>
            <p:nvPr/>
          </p:nvSpPr>
          <p:spPr>
            <a:xfrm>
              <a:off x="3307410" y="360352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3307410" y="3631519"/>
              <a:ext cx="156215" cy="12950"/>
            </a:xfrm>
            <a:custGeom>
              <a:rect b="b" l="l" r="r" t="t"/>
              <a:pathLst>
                <a:path extrusionOk="0" h="494" w="5959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3"/>
            <p:cNvSpPr/>
            <p:nvPr/>
          </p:nvSpPr>
          <p:spPr>
            <a:xfrm>
              <a:off x="3235660" y="3365070"/>
              <a:ext cx="57175" cy="54973"/>
            </a:xfrm>
            <a:custGeom>
              <a:rect b="b" l="l" r="r" t="t"/>
              <a:pathLst>
                <a:path extrusionOk="0" h="2097" w="2181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3"/>
            <p:cNvSpPr/>
            <p:nvPr/>
          </p:nvSpPr>
          <p:spPr>
            <a:xfrm>
              <a:off x="3248426" y="3364755"/>
              <a:ext cx="55104" cy="40528"/>
            </a:xfrm>
            <a:custGeom>
              <a:rect b="b" l="l" r="r" t="t"/>
              <a:pathLst>
                <a:path extrusionOk="0" h="1546" w="2102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3235660" y="3480547"/>
              <a:ext cx="56782" cy="55287"/>
            </a:xfrm>
            <a:custGeom>
              <a:rect b="b" l="l" r="r" t="t"/>
              <a:pathLst>
                <a:path extrusionOk="0" h="2109" w="2166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3"/>
            <p:cNvSpPr/>
            <p:nvPr/>
          </p:nvSpPr>
          <p:spPr>
            <a:xfrm>
              <a:off x="3248400" y="3480573"/>
              <a:ext cx="55130" cy="40502"/>
            </a:xfrm>
            <a:custGeom>
              <a:rect b="b" l="l" r="r" t="t"/>
              <a:pathLst>
                <a:path extrusionOk="0" h="1545" w="2103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3"/>
            <p:cNvSpPr/>
            <p:nvPr/>
          </p:nvSpPr>
          <p:spPr>
            <a:xfrm>
              <a:off x="3235660" y="3596312"/>
              <a:ext cx="56782" cy="55314"/>
            </a:xfrm>
            <a:custGeom>
              <a:rect b="b" l="l" r="r" t="t"/>
              <a:pathLst>
                <a:path extrusionOk="0" h="2110" w="2166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3248400" y="3596365"/>
              <a:ext cx="55130" cy="40214"/>
            </a:xfrm>
            <a:custGeom>
              <a:rect b="b" l="l" r="r" t="t"/>
              <a:pathLst>
                <a:path extrusionOk="0" h="1534" w="2103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3"/>
            <p:cNvSpPr/>
            <p:nvPr/>
          </p:nvSpPr>
          <p:spPr>
            <a:xfrm>
              <a:off x="3438878" y="3642136"/>
              <a:ext cx="168038" cy="88292"/>
            </a:xfrm>
            <a:custGeom>
              <a:rect b="b" l="l" r="r" t="t"/>
              <a:pathLst>
                <a:path extrusionOk="0" h="3368" w="641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3"/>
            <p:cNvSpPr/>
            <p:nvPr/>
          </p:nvSpPr>
          <p:spPr>
            <a:xfrm>
              <a:off x="3436965" y="3642529"/>
              <a:ext cx="68526" cy="87899"/>
            </a:xfrm>
            <a:custGeom>
              <a:rect b="b" l="l" r="r" t="t"/>
              <a:pathLst>
                <a:path extrusionOk="0" h="3353" w="2614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3468003" y="3503249"/>
              <a:ext cx="106354" cy="74975"/>
            </a:xfrm>
            <a:custGeom>
              <a:rect b="b" l="l" r="r" t="t"/>
              <a:pathLst>
                <a:path extrusionOk="0" h="2860" w="4057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3"/>
            <p:cNvSpPr/>
            <p:nvPr/>
          </p:nvSpPr>
          <p:spPr>
            <a:xfrm>
              <a:off x="3468003" y="3502882"/>
              <a:ext cx="57542" cy="74949"/>
            </a:xfrm>
            <a:custGeom>
              <a:rect b="b" l="l" r="r" t="t"/>
              <a:pathLst>
                <a:path extrusionOk="0" h="2859" w="2195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3"/>
            <p:cNvSpPr/>
            <p:nvPr/>
          </p:nvSpPr>
          <p:spPr>
            <a:xfrm>
              <a:off x="3559598" y="3570386"/>
              <a:ext cx="23489" cy="31143"/>
            </a:xfrm>
            <a:custGeom>
              <a:rect b="b" l="l" r="r" t="t"/>
              <a:pathLst>
                <a:path extrusionOk="0" h="1188" w="896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3459300" y="3570596"/>
              <a:ext cx="23489" cy="31065"/>
            </a:xfrm>
            <a:custGeom>
              <a:rect b="b" l="l" r="r" t="t"/>
              <a:pathLst>
                <a:path extrusionOk="0" h="1185" w="896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3"/>
            <p:cNvSpPr/>
            <p:nvPr/>
          </p:nvSpPr>
          <p:spPr>
            <a:xfrm>
              <a:off x="3501689" y="3624887"/>
              <a:ext cx="39008" cy="44146"/>
            </a:xfrm>
            <a:custGeom>
              <a:rect b="b" l="l" r="r" t="t"/>
              <a:pathLst>
                <a:path extrusionOk="0" h="1684" w="1488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3"/>
            <p:cNvSpPr/>
            <p:nvPr/>
          </p:nvSpPr>
          <p:spPr>
            <a:xfrm>
              <a:off x="3501689" y="3625385"/>
              <a:ext cx="24249" cy="44015"/>
            </a:xfrm>
            <a:custGeom>
              <a:rect b="b" l="l" r="r" t="t"/>
              <a:pathLst>
                <a:path extrusionOk="0" h="1679" w="925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3479354" y="3547133"/>
              <a:ext cx="83652" cy="89367"/>
            </a:xfrm>
            <a:custGeom>
              <a:rect b="b" l="l" r="r" t="t"/>
              <a:pathLst>
                <a:path extrusionOk="0" h="3409" w="319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3"/>
            <p:cNvSpPr/>
            <p:nvPr/>
          </p:nvSpPr>
          <p:spPr>
            <a:xfrm>
              <a:off x="3479354" y="3547133"/>
              <a:ext cx="60583" cy="89367"/>
            </a:xfrm>
            <a:custGeom>
              <a:rect b="b" l="l" r="r" t="t"/>
              <a:pathLst>
                <a:path extrusionOk="0" h="3409" w="231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93"/>
          <p:cNvGrpSpPr/>
          <p:nvPr/>
        </p:nvGrpSpPr>
        <p:grpSpPr>
          <a:xfrm>
            <a:off x="3917283" y="3400846"/>
            <a:ext cx="1099943" cy="986603"/>
            <a:chOff x="2774354" y="2009990"/>
            <a:chExt cx="372017" cy="316310"/>
          </a:xfrm>
        </p:grpSpPr>
        <p:sp>
          <p:nvSpPr>
            <p:cNvPr id="1043" name="Google Shape;1043;p93"/>
            <p:cNvSpPr/>
            <p:nvPr/>
          </p:nvSpPr>
          <p:spPr>
            <a:xfrm>
              <a:off x="2948055" y="2090995"/>
              <a:ext cx="191134" cy="174094"/>
            </a:xfrm>
            <a:custGeom>
              <a:rect b="b" l="l" r="r" t="t"/>
              <a:pathLst>
                <a:path extrusionOk="0" h="6641" w="7291">
                  <a:moveTo>
                    <a:pt x="4591" y="0"/>
                  </a:moveTo>
                  <a:lnTo>
                    <a:pt x="3191" y="1068"/>
                  </a:lnTo>
                  <a:lnTo>
                    <a:pt x="2021" y="679"/>
                  </a:lnTo>
                  <a:lnTo>
                    <a:pt x="0" y="2324"/>
                  </a:lnTo>
                  <a:lnTo>
                    <a:pt x="3118" y="6640"/>
                  </a:lnTo>
                  <a:lnTo>
                    <a:pt x="7290" y="3667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3"/>
            <p:cNvSpPr/>
            <p:nvPr/>
          </p:nvSpPr>
          <p:spPr>
            <a:xfrm>
              <a:off x="3033568" y="2009990"/>
              <a:ext cx="112803" cy="206889"/>
            </a:xfrm>
            <a:custGeom>
              <a:rect b="b" l="l" r="r" t="t"/>
              <a:pathLst>
                <a:path extrusionOk="0" h="7892" w="4303">
                  <a:moveTo>
                    <a:pt x="4302" y="1"/>
                  </a:moveTo>
                  <a:lnTo>
                    <a:pt x="131" y="2960"/>
                  </a:lnTo>
                  <a:cubicBezTo>
                    <a:pt x="30" y="3032"/>
                    <a:pt x="1" y="3177"/>
                    <a:pt x="87" y="3278"/>
                  </a:cubicBezTo>
                  <a:lnTo>
                    <a:pt x="3581" y="7810"/>
                  </a:lnTo>
                  <a:cubicBezTo>
                    <a:pt x="3631" y="7861"/>
                    <a:pt x="3696" y="7892"/>
                    <a:pt x="3761" y="7892"/>
                  </a:cubicBezTo>
                  <a:cubicBezTo>
                    <a:pt x="3809" y="7892"/>
                    <a:pt x="3856" y="7876"/>
                    <a:pt x="3898" y="7839"/>
                  </a:cubicBezTo>
                  <a:lnTo>
                    <a:pt x="4302" y="7522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rgbClr val="A0A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3"/>
            <p:cNvSpPr/>
            <p:nvPr/>
          </p:nvSpPr>
          <p:spPr>
            <a:xfrm>
              <a:off x="3110404" y="2165524"/>
              <a:ext cx="35600" cy="51355"/>
            </a:xfrm>
            <a:custGeom>
              <a:rect b="b" l="l" r="r" t="t"/>
              <a:pathLst>
                <a:path extrusionOk="0" h="1959" w="1358">
                  <a:moveTo>
                    <a:pt x="1357" y="1"/>
                  </a:moveTo>
                  <a:lnTo>
                    <a:pt x="0" y="1040"/>
                  </a:lnTo>
                  <a:lnTo>
                    <a:pt x="650" y="1877"/>
                  </a:lnTo>
                  <a:cubicBezTo>
                    <a:pt x="692" y="1928"/>
                    <a:pt x="758" y="1959"/>
                    <a:pt x="823" y="1959"/>
                  </a:cubicBezTo>
                  <a:cubicBezTo>
                    <a:pt x="870" y="1959"/>
                    <a:pt x="917" y="1943"/>
                    <a:pt x="953" y="1906"/>
                  </a:cubicBezTo>
                  <a:lnTo>
                    <a:pt x="1357" y="158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2960533" y="2148510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0"/>
                  </a:moveTo>
                  <a:lnTo>
                    <a:pt x="1" y="1169"/>
                  </a:lnTo>
                  <a:lnTo>
                    <a:pt x="4476" y="3609"/>
                  </a:lnTo>
                  <a:cubicBezTo>
                    <a:pt x="4575" y="3663"/>
                    <a:pt x="4682" y="3689"/>
                    <a:pt x="4789" y="3689"/>
                  </a:cubicBezTo>
                  <a:cubicBezTo>
                    <a:pt x="5023" y="3689"/>
                    <a:pt x="5252" y="3563"/>
                    <a:pt x="5371" y="3335"/>
                  </a:cubicBezTo>
                  <a:cubicBezTo>
                    <a:pt x="5544" y="3017"/>
                    <a:pt x="5428" y="2613"/>
                    <a:pt x="5111" y="244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3"/>
            <p:cNvSpPr/>
            <p:nvPr/>
          </p:nvSpPr>
          <p:spPr>
            <a:xfrm>
              <a:off x="3017315" y="2196930"/>
              <a:ext cx="85540" cy="48419"/>
            </a:xfrm>
            <a:custGeom>
              <a:rect b="b" l="l" r="r" t="t"/>
              <a:pathLst>
                <a:path extrusionOk="0" h="1847" w="3263">
                  <a:moveTo>
                    <a:pt x="289" y="1"/>
                  </a:moveTo>
                  <a:lnTo>
                    <a:pt x="0" y="506"/>
                  </a:lnTo>
                  <a:lnTo>
                    <a:pt x="2310" y="1762"/>
                  </a:lnTo>
                  <a:cubicBezTo>
                    <a:pt x="2412" y="1820"/>
                    <a:pt x="2522" y="1847"/>
                    <a:pt x="2630" y="1847"/>
                  </a:cubicBezTo>
                  <a:cubicBezTo>
                    <a:pt x="2901" y="1847"/>
                    <a:pt x="3159" y="1676"/>
                    <a:pt x="3262" y="1387"/>
                  </a:cubicBezTo>
                  <a:lnTo>
                    <a:pt x="3262" y="1387"/>
                  </a:lnTo>
                  <a:cubicBezTo>
                    <a:pt x="3187" y="1410"/>
                    <a:pt x="3112" y="1421"/>
                    <a:pt x="3039" y="1421"/>
                  </a:cubicBezTo>
                  <a:cubicBezTo>
                    <a:pt x="2929" y="1421"/>
                    <a:pt x="2824" y="1395"/>
                    <a:pt x="2728" y="134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3"/>
            <p:cNvSpPr/>
            <p:nvPr/>
          </p:nvSpPr>
          <p:spPr>
            <a:xfrm>
              <a:off x="2933663" y="2173467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1"/>
                  </a:moveTo>
                  <a:lnTo>
                    <a:pt x="1" y="1170"/>
                  </a:lnTo>
                  <a:lnTo>
                    <a:pt x="4476" y="3610"/>
                  </a:lnTo>
                  <a:cubicBezTo>
                    <a:pt x="4575" y="3664"/>
                    <a:pt x="4682" y="3690"/>
                    <a:pt x="4789" y="3690"/>
                  </a:cubicBezTo>
                  <a:cubicBezTo>
                    <a:pt x="5023" y="3690"/>
                    <a:pt x="5252" y="3564"/>
                    <a:pt x="5371" y="3336"/>
                  </a:cubicBezTo>
                  <a:cubicBezTo>
                    <a:pt x="5544" y="3018"/>
                    <a:pt x="5428" y="2614"/>
                    <a:pt x="5111" y="2441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999515" y="2228361"/>
              <a:ext cx="76102" cy="41603"/>
            </a:xfrm>
            <a:custGeom>
              <a:rect b="b" l="l" r="r" t="t"/>
              <a:pathLst>
                <a:path extrusionOk="0" h="1587" w="2903">
                  <a:moveTo>
                    <a:pt x="260" y="0"/>
                  </a:moveTo>
                  <a:lnTo>
                    <a:pt x="1" y="448"/>
                  </a:lnTo>
                  <a:lnTo>
                    <a:pt x="1949" y="1501"/>
                  </a:lnTo>
                  <a:cubicBezTo>
                    <a:pt x="2053" y="1559"/>
                    <a:pt x="2163" y="1586"/>
                    <a:pt x="2272" y="1586"/>
                  </a:cubicBezTo>
                  <a:cubicBezTo>
                    <a:pt x="2542" y="1586"/>
                    <a:pt x="2799" y="1419"/>
                    <a:pt x="2902" y="1140"/>
                  </a:cubicBezTo>
                  <a:lnTo>
                    <a:pt x="2902" y="1140"/>
                  </a:lnTo>
                  <a:cubicBezTo>
                    <a:pt x="2816" y="1180"/>
                    <a:pt x="2724" y="1199"/>
                    <a:pt x="2631" y="1199"/>
                  </a:cubicBezTo>
                  <a:cubicBezTo>
                    <a:pt x="2522" y="1199"/>
                    <a:pt x="2412" y="1173"/>
                    <a:pt x="2310" y="112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3"/>
            <p:cNvSpPr/>
            <p:nvPr/>
          </p:nvSpPr>
          <p:spPr>
            <a:xfrm>
              <a:off x="2906425" y="2198450"/>
              <a:ext cx="145729" cy="96733"/>
            </a:xfrm>
            <a:custGeom>
              <a:rect b="b" l="l" r="r" t="t"/>
              <a:pathLst>
                <a:path extrusionOk="0" h="3690" w="5559">
                  <a:moveTo>
                    <a:pt x="650" y="1"/>
                  </a:moveTo>
                  <a:lnTo>
                    <a:pt x="0" y="1170"/>
                  </a:lnTo>
                  <a:lnTo>
                    <a:pt x="4490" y="3610"/>
                  </a:lnTo>
                  <a:cubicBezTo>
                    <a:pt x="4590" y="3664"/>
                    <a:pt x="4698" y="3690"/>
                    <a:pt x="4806" y="3690"/>
                  </a:cubicBezTo>
                  <a:cubicBezTo>
                    <a:pt x="5039" y="3690"/>
                    <a:pt x="5266" y="3567"/>
                    <a:pt x="5385" y="3350"/>
                  </a:cubicBezTo>
                  <a:cubicBezTo>
                    <a:pt x="5558" y="3018"/>
                    <a:pt x="5443" y="2613"/>
                    <a:pt x="5125" y="2440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3"/>
            <p:cNvSpPr/>
            <p:nvPr/>
          </p:nvSpPr>
          <p:spPr>
            <a:xfrm>
              <a:off x="2982108" y="2259007"/>
              <a:ext cx="66245" cy="36150"/>
            </a:xfrm>
            <a:custGeom>
              <a:rect b="b" l="l" r="r" t="t"/>
              <a:pathLst>
                <a:path extrusionOk="0" h="1379" w="2527">
                  <a:moveTo>
                    <a:pt x="260" y="0"/>
                  </a:moveTo>
                  <a:lnTo>
                    <a:pt x="1" y="433"/>
                  </a:lnTo>
                  <a:lnTo>
                    <a:pt x="1603" y="1300"/>
                  </a:lnTo>
                  <a:cubicBezTo>
                    <a:pt x="1703" y="1354"/>
                    <a:pt x="1810" y="1379"/>
                    <a:pt x="1915" y="1379"/>
                  </a:cubicBezTo>
                  <a:cubicBezTo>
                    <a:pt x="2175" y="1379"/>
                    <a:pt x="2424" y="1224"/>
                    <a:pt x="2527" y="968"/>
                  </a:cubicBezTo>
                  <a:lnTo>
                    <a:pt x="2527" y="968"/>
                  </a:lnTo>
                  <a:cubicBezTo>
                    <a:pt x="2452" y="999"/>
                    <a:pt x="2369" y="1014"/>
                    <a:pt x="2285" y="1014"/>
                  </a:cubicBezTo>
                  <a:cubicBezTo>
                    <a:pt x="2174" y="1014"/>
                    <a:pt x="2062" y="988"/>
                    <a:pt x="1964" y="93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2879555" y="2223800"/>
              <a:ext cx="145729" cy="96655"/>
            </a:xfrm>
            <a:custGeom>
              <a:rect b="b" l="l" r="r" t="t"/>
              <a:pathLst>
                <a:path extrusionOk="0" h="3687" w="5559">
                  <a:moveTo>
                    <a:pt x="636" y="1"/>
                  </a:moveTo>
                  <a:lnTo>
                    <a:pt x="0" y="1156"/>
                  </a:lnTo>
                  <a:lnTo>
                    <a:pt x="4475" y="3610"/>
                  </a:lnTo>
                  <a:cubicBezTo>
                    <a:pt x="4572" y="3662"/>
                    <a:pt x="4676" y="3687"/>
                    <a:pt x="4780" y="3687"/>
                  </a:cubicBezTo>
                  <a:cubicBezTo>
                    <a:pt x="5018" y="3687"/>
                    <a:pt x="5254" y="3557"/>
                    <a:pt x="5385" y="3335"/>
                  </a:cubicBezTo>
                  <a:cubicBezTo>
                    <a:pt x="5558" y="3018"/>
                    <a:pt x="5428" y="2614"/>
                    <a:pt x="5111" y="2440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3"/>
            <p:cNvSpPr/>
            <p:nvPr/>
          </p:nvSpPr>
          <p:spPr>
            <a:xfrm>
              <a:off x="2964701" y="2288132"/>
              <a:ext cx="56782" cy="32323"/>
            </a:xfrm>
            <a:custGeom>
              <a:rect b="b" l="l" r="r" t="t"/>
              <a:pathLst>
                <a:path extrusionOk="0" h="1233" w="2166">
                  <a:moveTo>
                    <a:pt x="275" y="1"/>
                  </a:moveTo>
                  <a:lnTo>
                    <a:pt x="0" y="477"/>
                  </a:lnTo>
                  <a:lnTo>
                    <a:pt x="1227" y="1156"/>
                  </a:lnTo>
                  <a:cubicBezTo>
                    <a:pt x="1324" y="1208"/>
                    <a:pt x="1428" y="1233"/>
                    <a:pt x="1532" y="1233"/>
                  </a:cubicBezTo>
                  <a:cubicBezTo>
                    <a:pt x="1770" y="1233"/>
                    <a:pt x="2006" y="1103"/>
                    <a:pt x="2137" y="881"/>
                  </a:cubicBezTo>
                  <a:cubicBezTo>
                    <a:pt x="2151" y="853"/>
                    <a:pt x="2166" y="824"/>
                    <a:pt x="2166" y="795"/>
                  </a:cubicBezTo>
                  <a:lnTo>
                    <a:pt x="2166" y="795"/>
                  </a:lnTo>
                  <a:cubicBezTo>
                    <a:pt x="2097" y="818"/>
                    <a:pt x="2025" y="829"/>
                    <a:pt x="1953" y="829"/>
                  </a:cubicBezTo>
                  <a:cubicBezTo>
                    <a:pt x="1845" y="829"/>
                    <a:pt x="1736" y="803"/>
                    <a:pt x="1632" y="752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3"/>
            <p:cNvSpPr/>
            <p:nvPr/>
          </p:nvSpPr>
          <p:spPr>
            <a:xfrm>
              <a:off x="2791761" y="2103080"/>
              <a:ext cx="185445" cy="168064"/>
            </a:xfrm>
            <a:custGeom>
              <a:rect b="b" l="l" r="r" t="t"/>
              <a:pathLst>
                <a:path extrusionOk="0" h="6411" w="7074">
                  <a:moveTo>
                    <a:pt x="2209" y="1"/>
                  </a:moveTo>
                  <a:lnTo>
                    <a:pt x="0" y="3985"/>
                  </a:lnTo>
                  <a:lnTo>
                    <a:pt x="4519" y="6410"/>
                  </a:lnTo>
                  <a:lnTo>
                    <a:pt x="7074" y="1733"/>
                  </a:lnTo>
                  <a:lnTo>
                    <a:pt x="4836" y="780"/>
                  </a:lnTo>
                  <a:cubicBezTo>
                    <a:pt x="4815" y="773"/>
                    <a:pt x="4793" y="770"/>
                    <a:pt x="4773" y="770"/>
                  </a:cubicBezTo>
                  <a:cubicBezTo>
                    <a:pt x="4753" y="770"/>
                    <a:pt x="4735" y="773"/>
                    <a:pt x="4721" y="780"/>
                  </a:cubicBezTo>
                  <a:lnTo>
                    <a:pt x="3811" y="882"/>
                  </a:lnTo>
                  <a:cubicBezTo>
                    <a:pt x="3768" y="882"/>
                    <a:pt x="3725" y="882"/>
                    <a:pt x="3682" y="853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3"/>
            <p:cNvSpPr/>
            <p:nvPr/>
          </p:nvSpPr>
          <p:spPr>
            <a:xfrm>
              <a:off x="2774354" y="2035734"/>
              <a:ext cx="114691" cy="198316"/>
            </a:xfrm>
            <a:custGeom>
              <a:rect b="b" l="l" r="r" t="t"/>
              <a:pathLst>
                <a:path extrusionOk="0" h="7565" w="4375">
                  <a:moveTo>
                    <a:pt x="0" y="0"/>
                  </a:moveTo>
                  <a:lnTo>
                    <a:pt x="0" y="6785"/>
                  </a:lnTo>
                  <a:lnTo>
                    <a:pt x="1271" y="7536"/>
                  </a:lnTo>
                  <a:cubicBezTo>
                    <a:pt x="1308" y="7554"/>
                    <a:pt x="1350" y="7564"/>
                    <a:pt x="1392" y="7564"/>
                  </a:cubicBezTo>
                  <a:cubicBezTo>
                    <a:pt x="1480" y="7564"/>
                    <a:pt x="1568" y="7522"/>
                    <a:pt x="1617" y="7435"/>
                  </a:cubicBezTo>
                  <a:lnTo>
                    <a:pt x="4302" y="2787"/>
                  </a:lnTo>
                  <a:cubicBezTo>
                    <a:pt x="4374" y="2671"/>
                    <a:pt x="4331" y="2512"/>
                    <a:pt x="4216" y="2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3"/>
            <p:cNvSpPr/>
            <p:nvPr/>
          </p:nvSpPr>
          <p:spPr>
            <a:xfrm>
              <a:off x="2774354" y="2035734"/>
              <a:ext cx="88580" cy="185445"/>
            </a:xfrm>
            <a:custGeom>
              <a:rect b="b" l="l" r="r" t="t"/>
              <a:pathLst>
                <a:path extrusionOk="0" h="7074" w="3379">
                  <a:moveTo>
                    <a:pt x="0" y="0"/>
                  </a:moveTo>
                  <a:lnTo>
                    <a:pt x="0" y="6785"/>
                  </a:lnTo>
                  <a:lnTo>
                    <a:pt x="506" y="7074"/>
                  </a:lnTo>
                  <a:lnTo>
                    <a:pt x="3378" y="1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3"/>
            <p:cNvSpPr/>
            <p:nvPr/>
          </p:nvSpPr>
          <p:spPr>
            <a:xfrm>
              <a:off x="2774354" y="2175381"/>
              <a:ext cx="54894" cy="58669"/>
            </a:xfrm>
            <a:custGeom>
              <a:rect b="b" l="l" r="r" t="t"/>
              <a:pathLst>
                <a:path extrusionOk="0" h="2238" w="2094">
                  <a:moveTo>
                    <a:pt x="0" y="0"/>
                  </a:moveTo>
                  <a:lnTo>
                    <a:pt x="0" y="1458"/>
                  </a:lnTo>
                  <a:lnTo>
                    <a:pt x="1271" y="2209"/>
                  </a:lnTo>
                  <a:cubicBezTo>
                    <a:pt x="1308" y="2227"/>
                    <a:pt x="1350" y="2237"/>
                    <a:pt x="1392" y="2237"/>
                  </a:cubicBezTo>
                  <a:cubicBezTo>
                    <a:pt x="1480" y="2237"/>
                    <a:pt x="1568" y="2195"/>
                    <a:pt x="1617" y="2108"/>
                  </a:cubicBezTo>
                  <a:lnTo>
                    <a:pt x="2094" y="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3"/>
            <p:cNvSpPr/>
            <p:nvPr/>
          </p:nvSpPr>
          <p:spPr>
            <a:xfrm>
              <a:off x="2774354" y="2175381"/>
              <a:ext cx="28784" cy="45798"/>
            </a:xfrm>
            <a:custGeom>
              <a:rect b="b" l="l" r="r" t="t"/>
              <a:pathLst>
                <a:path extrusionOk="0" h="1747" w="1098">
                  <a:moveTo>
                    <a:pt x="0" y="0"/>
                  </a:moveTo>
                  <a:lnTo>
                    <a:pt x="0" y="1458"/>
                  </a:lnTo>
                  <a:lnTo>
                    <a:pt x="506" y="1747"/>
                  </a:lnTo>
                  <a:lnTo>
                    <a:pt x="1098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3"/>
            <p:cNvSpPr/>
            <p:nvPr/>
          </p:nvSpPr>
          <p:spPr>
            <a:xfrm>
              <a:off x="2829983" y="2199105"/>
              <a:ext cx="78357" cy="62811"/>
            </a:xfrm>
            <a:custGeom>
              <a:rect b="b" l="l" r="r" t="t"/>
              <a:pathLst>
                <a:path extrusionOk="0" h="2396" w="2989">
                  <a:moveTo>
                    <a:pt x="2228" y="0"/>
                  </a:moveTo>
                  <a:cubicBezTo>
                    <a:pt x="2096" y="0"/>
                    <a:pt x="1963" y="40"/>
                    <a:pt x="1848" y="120"/>
                  </a:cubicBezTo>
                  <a:lnTo>
                    <a:pt x="376" y="1188"/>
                  </a:lnTo>
                  <a:cubicBezTo>
                    <a:pt x="73" y="1405"/>
                    <a:pt x="0" y="1823"/>
                    <a:pt x="217" y="2112"/>
                  </a:cubicBezTo>
                  <a:cubicBezTo>
                    <a:pt x="349" y="2297"/>
                    <a:pt x="556" y="2396"/>
                    <a:pt x="767" y="2396"/>
                  </a:cubicBezTo>
                  <a:cubicBezTo>
                    <a:pt x="901" y="2396"/>
                    <a:pt x="1037" y="2355"/>
                    <a:pt x="1155" y="2271"/>
                  </a:cubicBezTo>
                  <a:lnTo>
                    <a:pt x="2628" y="1203"/>
                  </a:lnTo>
                  <a:cubicBezTo>
                    <a:pt x="2916" y="986"/>
                    <a:pt x="2989" y="553"/>
                    <a:pt x="2758" y="264"/>
                  </a:cubicBezTo>
                  <a:cubicBezTo>
                    <a:pt x="2627" y="91"/>
                    <a:pt x="2429" y="0"/>
                    <a:pt x="2228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3"/>
            <p:cNvSpPr/>
            <p:nvPr/>
          </p:nvSpPr>
          <p:spPr>
            <a:xfrm>
              <a:off x="2833390" y="2200337"/>
              <a:ext cx="74949" cy="61579"/>
            </a:xfrm>
            <a:custGeom>
              <a:rect b="b" l="l" r="r" t="t"/>
              <a:pathLst>
                <a:path extrusionOk="0" h="2349" w="2859">
                  <a:moveTo>
                    <a:pt x="2353" y="1"/>
                  </a:moveTo>
                  <a:cubicBezTo>
                    <a:pt x="2454" y="290"/>
                    <a:pt x="2368" y="607"/>
                    <a:pt x="2122" y="780"/>
                  </a:cubicBezTo>
                  <a:lnTo>
                    <a:pt x="650" y="1849"/>
                  </a:lnTo>
                  <a:cubicBezTo>
                    <a:pt x="533" y="1939"/>
                    <a:pt x="393" y="1984"/>
                    <a:pt x="252" y="1984"/>
                  </a:cubicBezTo>
                  <a:cubicBezTo>
                    <a:pt x="167" y="1984"/>
                    <a:pt x="82" y="1968"/>
                    <a:pt x="0" y="1935"/>
                  </a:cubicBezTo>
                  <a:lnTo>
                    <a:pt x="0" y="1935"/>
                  </a:lnTo>
                  <a:cubicBezTo>
                    <a:pt x="114" y="2201"/>
                    <a:pt x="365" y="2348"/>
                    <a:pt x="622" y="2348"/>
                  </a:cubicBezTo>
                  <a:cubicBezTo>
                    <a:pt x="756" y="2348"/>
                    <a:pt x="892" y="2308"/>
                    <a:pt x="1011" y="2224"/>
                  </a:cubicBezTo>
                  <a:lnTo>
                    <a:pt x="2483" y="1156"/>
                  </a:lnTo>
                  <a:cubicBezTo>
                    <a:pt x="2786" y="939"/>
                    <a:pt x="2859" y="521"/>
                    <a:pt x="2628" y="217"/>
                  </a:cubicBezTo>
                  <a:cubicBezTo>
                    <a:pt x="2555" y="116"/>
                    <a:pt x="2454" y="44"/>
                    <a:pt x="2353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3"/>
            <p:cNvSpPr/>
            <p:nvPr/>
          </p:nvSpPr>
          <p:spPr>
            <a:xfrm>
              <a:off x="2859868" y="2226815"/>
              <a:ext cx="69653" cy="56546"/>
            </a:xfrm>
            <a:custGeom>
              <a:rect b="b" l="l" r="r" t="t"/>
              <a:pathLst>
                <a:path extrusionOk="0" h="2157" w="2657">
                  <a:moveTo>
                    <a:pt x="1904" y="0"/>
                  </a:moveTo>
                  <a:cubicBezTo>
                    <a:pt x="1766" y="0"/>
                    <a:pt x="1626" y="43"/>
                    <a:pt x="1502" y="131"/>
                  </a:cubicBezTo>
                  <a:lnTo>
                    <a:pt x="376" y="940"/>
                  </a:lnTo>
                  <a:cubicBezTo>
                    <a:pt x="73" y="1156"/>
                    <a:pt x="1" y="1589"/>
                    <a:pt x="232" y="1892"/>
                  </a:cubicBezTo>
                  <a:cubicBezTo>
                    <a:pt x="362" y="2066"/>
                    <a:pt x="561" y="2156"/>
                    <a:pt x="761" y="2156"/>
                  </a:cubicBezTo>
                  <a:cubicBezTo>
                    <a:pt x="893" y="2156"/>
                    <a:pt x="1026" y="2117"/>
                    <a:pt x="1141" y="2037"/>
                  </a:cubicBezTo>
                  <a:lnTo>
                    <a:pt x="2282" y="1199"/>
                  </a:lnTo>
                  <a:cubicBezTo>
                    <a:pt x="2585" y="983"/>
                    <a:pt x="2657" y="550"/>
                    <a:pt x="2426" y="261"/>
                  </a:cubicBezTo>
                  <a:cubicBezTo>
                    <a:pt x="2298" y="90"/>
                    <a:pt x="2104" y="0"/>
                    <a:pt x="1904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3"/>
            <p:cNvSpPr/>
            <p:nvPr/>
          </p:nvSpPr>
          <p:spPr>
            <a:xfrm>
              <a:off x="2863669" y="2227968"/>
              <a:ext cx="65852" cy="55392"/>
            </a:xfrm>
            <a:custGeom>
              <a:rect b="b" l="l" r="r" t="t"/>
              <a:pathLst>
                <a:path extrusionOk="0" h="2113" w="2512">
                  <a:moveTo>
                    <a:pt x="2007" y="1"/>
                  </a:moveTo>
                  <a:lnTo>
                    <a:pt x="2007" y="1"/>
                  </a:lnTo>
                  <a:cubicBezTo>
                    <a:pt x="2122" y="289"/>
                    <a:pt x="2021" y="607"/>
                    <a:pt x="1776" y="795"/>
                  </a:cubicBezTo>
                  <a:lnTo>
                    <a:pt x="635" y="1617"/>
                  </a:lnTo>
                  <a:cubicBezTo>
                    <a:pt x="520" y="1697"/>
                    <a:pt x="382" y="1739"/>
                    <a:pt x="247" y="1739"/>
                  </a:cubicBezTo>
                  <a:cubicBezTo>
                    <a:pt x="162" y="1739"/>
                    <a:pt x="78" y="1723"/>
                    <a:pt x="0" y="1690"/>
                  </a:cubicBezTo>
                  <a:lnTo>
                    <a:pt x="0" y="1690"/>
                  </a:lnTo>
                  <a:cubicBezTo>
                    <a:pt x="15" y="1747"/>
                    <a:pt x="44" y="1805"/>
                    <a:pt x="87" y="1848"/>
                  </a:cubicBezTo>
                  <a:cubicBezTo>
                    <a:pt x="217" y="2022"/>
                    <a:pt x="416" y="2112"/>
                    <a:pt x="616" y="2112"/>
                  </a:cubicBezTo>
                  <a:cubicBezTo>
                    <a:pt x="748" y="2112"/>
                    <a:pt x="881" y="2073"/>
                    <a:pt x="996" y="1993"/>
                  </a:cubicBezTo>
                  <a:lnTo>
                    <a:pt x="2151" y="1155"/>
                  </a:lnTo>
                  <a:cubicBezTo>
                    <a:pt x="2440" y="939"/>
                    <a:pt x="2512" y="506"/>
                    <a:pt x="2281" y="217"/>
                  </a:cubicBezTo>
                  <a:cubicBezTo>
                    <a:pt x="2209" y="116"/>
                    <a:pt x="2108" y="44"/>
                    <a:pt x="2007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3"/>
            <p:cNvSpPr/>
            <p:nvPr/>
          </p:nvSpPr>
          <p:spPr>
            <a:xfrm>
              <a:off x="2889779" y="2254734"/>
              <a:ext cx="60950" cy="50097"/>
            </a:xfrm>
            <a:custGeom>
              <a:rect b="b" l="l" r="r" t="t"/>
              <a:pathLst>
                <a:path extrusionOk="0" h="1911" w="2325">
                  <a:moveTo>
                    <a:pt x="1565" y="0"/>
                  </a:moveTo>
                  <a:cubicBezTo>
                    <a:pt x="1432" y="0"/>
                    <a:pt x="1299" y="40"/>
                    <a:pt x="1184" y="120"/>
                  </a:cubicBezTo>
                  <a:lnTo>
                    <a:pt x="361" y="697"/>
                  </a:lnTo>
                  <a:cubicBezTo>
                    <a:pt x="72" y="914"/>
                    <a:pt x="0" y="1333"/>
                    <a:pt x="217" y="1636"/>
                  </a:cubicBezTo>
                  <a:cubicBezTo>
                    <a:pt x="346" y="1817"/>
                    <a:pt x="547" y="1910"/>
                    <a:pt x="750" y="1910"/>
                  </a:cubicBezTo>
                  <a:cubicBezTo>
                    <a:pt x="887" y="1910"/>
                    <a:pt x="1024" y="1867"/>
                    <a:pt x="1141" y="1780"/>
                  </a:cubicBezTo>
                  <a:lnTo>
                    <a:pt x="1963" y="1203"/>
                  </a:lnTo>
                  <a:cubicBezTo>
                    <a:pt x="2252" y="972"/>
                    <a:pt x="2324" y="553"/>
                    <a:pt x="2108" y="264"/>
                  </a:cubicBezTo>
                  <a:cubicBezTo>
                    <a:pt x="1969" y="90"/>
                    <a:pt x="1767" y="0"/>
                    <a:pt x="1565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3"/>
            <p:cNvSpPr/>
            <p:nvPr/>
          </p:nvSpPr>
          <p:spPr>
            <a:xfrm>
              <a:off x="2893187" y="2255599"/>
              <a:ext cx="57542" cy="49468"/>
            </a:xfrm>
            <a:custGeom>
              <a:rect b="b" l="l" r="r" t="t"/>
              <a:pathLst>
                <a:path extrusionOk="0" h="1887" w="2195">
                  <a:moveTo>
                    <a:pt x="1660" y="0"/>
                  </a:moveTo>
                  <a:lnTo>
                    <a:pt x="1660" y="0"/>
                  </a:lnTo>
                  <a:cubicBezTo>
                    <a:pt x="1761" y="275"/>
                    <a:pt x="1660" y="592"/>
                    <a:pt x="1429" y="766"/>
                  </a:cubicBezTo>
                  <a:lnTo>
                    <a:pt x="606" y="1357"/>
                  </a:lnTo>
                  <a:cubicBezTo>
                    <a:pt x="491" y="1434"/>
                    <a:pt x="350" y="1479"/>
                    <a:pt x="209" y="1479"/>
                  </a:cubicBezTo>
                  <a:cubicBezTo>
                    <a:pt x="138" y="1479"/>
                    <a:pt x="68" y="1468"/>
                    <a:pt x="0" y="1444"/>
                  </a:cubicBezTo>
                  <a:lnTo>
                    <a:pt x="0" y="1444"/>
                  </a:lnTo>
                  <a:cubicBezTo>
                    <a:pt x="15" y="1502"/>
                    <a:pt x="58" y="1559"/>
                    <a:pt x="87" y="1603"/>
                  </a:cubicBezTo>
                  <a:cubicBezTo>
                    <a:pt x="219" y="1788"/>
                    <a:pt x="426" y="1887"/>
                    <a:pt x="636" y="1887"/>
                  </a:cubicBezTo>
                  <a:cubicBezTo>
                    <a:pt x="771" y="1887"/>
                    <a:pt x="907" y="1846"/>
                    <a:pt x="1025" y="1762"/>
                  </a:cubicBezTo>
                  <a:lnTo>
                    <a:pt x="1833" y="1170"/>
                  </a:lnTo>
                  <a:cubicBezTo>
                    <a:pt x="2137" y="953"/>
                    <a:pt x="2194" y="520"/>
                    <a:pt x="1978" y="231"/>
                  </a:cubicBezTo>
                  <a:cubicBezTo>
                    <a:pt x="1891" y="116"/>
                    <a:pt x="1790" y="44"/>
                    <a:pt x="1660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3"/>
            <p:cNvSpPr/>
            <p:nvPr/>
          </p:nvSpPr>
          <p:spPr>
            <a:xfrm>
              <a:off x="2919664" y="2281971"/>
              <a:ext cx="52246" cy="44277"/>
            </a:xfrm>
            <a:custGeom>
              <a:rect b="b" l="l" r="r" t="t"/>
              <a:pathLst>
                <a:path extrusionOk="0" h="1689" w="1993">
                  <a:moveTo>
                    <a:pt x="1233" y="1"/>
                  </a:moveTo>
                  <a:cubicBezTo>
                    <a:pt x="1100" y="1"/>
                    <a:pt x="967" y="40"/>
                    <a:pt x="852" y="120"/>
                  </a:cubicBezTo>
                  <a:lnTo>
                    <a:pt x="362" y="481"/>
                  </a:lnTo>
                  <a:cubicBezTo>
                    <a:pt x="58" y="698"/>
                    <a:pt x="1" y="1116"/>
                    <a:pt x="217" y="1405"/>
                  </a:cubicBezTo>
                  <a:cubicBezTo>
                    <a:pt x="349" y="1590"/>
                    <a:pt x="551" y="1689"/>
                    <a:pt x="757" y="1689"/>
                  </a:cubicBezTo>
                  <a:cubicBezTo>
                    <a:pt x="889" y="1689"/>
                    <a:pt x="1023" y="1648"/>
                    <a:pt x="1141" y="1564"/>
                  </a:cubicBezTo>
                  <a:lnTo>
                    <a:pt x="1632" y="1203"/>
                  </a:lnTo>
                  <a:cubicBezTo>
                    <a:pt x="1935" y="987"/>
                    <a:pt x="1993" y="553"/>
                    <a:pt x="1762" y="265"/>
                  </a:cubicBezTo>
                  <a:cubicBezTo>
                    <a:pt x="1631" y="91"/>
                    <a:pt x="1433" y="1"/>
                    <a:pt x="1233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3"/>
            <p:cNvSpPr/>
            <p:nvPr/>
          </p:nvSpPr>
          <p:spPr>
            <a:xfrm>
              <a:off x="2923072" y="2283229"/>
              <a:ext cx="48839" cy="43071"/>
            </a:xfrm>
            <a:custGeom>
              <a:rect b="b" l="l" r="r" t="t"/>
              <a:pathLst>
                <a:path extrusionOk="0" h="1643" w="1863">
                  <a:moveTo>
                    <a:pt x="1343" y="0"/>
                  </a:moveTo>
                  <a:lnTo>
                    <a:pt x="1343" y="0"/>
                  </a:lnTo>
                  <a:cubicBezTo>
                    <a:pt x="1459" y="289"/>
                    <a:pt x="1358" y="606"/>
                    <a:pt x="1112" y="780"/>
                  </a:cubicBezTo>
                  <a:lnTo>
                    <a:pt x="636" y="1141"/>
                  </a:lnTo>
                  <a:cubicBezTo>
                    <a:pt x="520" y="1221"/>
                    <a:pt x="388" y="1262"/>
                    <a:pt x="253" y="1262"/>
                  </a:cubicBezTo>
                  <a:cubicBezTo>
                    <a:pt x="169" y="1262"/>
                    <a:pt x="84" y="1246"/>
                    <a:pt x="1" y="1213"/>
                  </a:cubicBezTo>
                  <a:lnTo>
                    <a:pt x="1" y="1213"/>
                  </a:lnTo>
                  <a:cubicBezTo>
                    <a:pt x="106" y="1482"/>
                    <a:pt x="360" y="1643"/>
                    <a:pt x="624" y="1643"/>
                  </a:cubicBezTo>
                  <a:cubicBezTo>
                    <a:pt x="756" y="1643"/>
                    <a:pt x="891" y="1603"/>
                    <a:pt x="1011" y="1516"/>
                  </a:cubicBezTo>
                  <a:lnTo>
                    <a:pt x="1502" y="1155"/>
                  </a:lnTo>
                  <a:cubicBezTo>
                    <a:pt x="1791" y="939"/>
                    <a:pt x="1863" y="520"/>
                    <a:pt x="1632" y="217"/>
                  </a:cubicBezTo>
                  <a:cubicBezTo>
                    <a:pt x="1560" y="116"/>
                    <a:pt x="1459" y="44"/>
                    <a:pt x="1343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3"/>
            <p:cNvSpPr/>
            <p:nvPr/>
          </p:nvSpPr>
          <p:spPr>
            <a:xfrm>
              <a:off x="2925353" y="2108768"/>
              <a:ext cx="75709" cy="116211"/>
            </a:xfrm>
            <a:custGeom>
              <a:rect b="b" l="l" r="r" t="t"/>
              <a:pathLst>
                <a:path extrusionOk="0" h="4433" w="2888">
                  <a:moveTo>
                    <a:pt x="621" y="1"/>
                  </a:moveTo>
                  <a:cubicBezTo>
                    <a:pt x="520" y="1"/>
                    <a:pt x="433" y="73"/>
                    <a:pt x="404" y="159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81" y="4432"/>
                  </a:cubicBezTo>
                  <a:cubicBezTo>
                    <a:pt x="1372" y="4432"/>
                    <a:pt x="1776" y="4042"/>
                    <a:pt x="1776" y="3552"/>
                  </a:cubicBezTo>
                  <a:lnTo>
                    <a:pt x="1776" y="2224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3"/>
            <p:cNvSpPr/>
            <p:nvPr/>
          </p:nvSpPr>
          <p:spPr>
            <a:xfrm>
              <a:off x="2925353" y="2108768"/>
              <a:ext cx="32192" cy="116211"/>
            </a:xfrm>
            <a:custGeom>
              <a:rect b="b" l="l" r="r" t="t"/>
              <a:pathLst>
                <a:path extrusionOk="0" h="4433" w="1228">
                  <a:moveTo>
                    <a:pt x="621" y="1"/>
                  </a:moveTo>
                  <a:cubicBezTo>
                    <a:pt x="520" y="1"/>
                    <a:pt x="433" y="73"/>
                    <a:pt x="404" y="174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95" y="4432"/>
                  </a:cubicBezTo>
                  <a:cubicBezTo>
                    <a:pt x="996" y="4432"/>
                    <a:pt x="1112" y="4418"/>
                    <a:pt x="1227" y="4374"/>
                  </a:cubicBezTo>
                  <a:cubicBezTo>
                    <a:pt x="881" y="4230"/>
                    <a:pt x="664" y="3912"/>
                    <a:pt x="664" y="3552"/>
                  </a:cubicBezTo>
                  <a:lnTo>
                    <a:pt x="664" y="177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93"/>
          <p:cNvGrpSpPr/>
          <p:nvPr/>
        </p:nvGrpSpPr>
        <p:grpSpPr>
          <a:xfrm>
            <a:off x="6560242" y="3063127"/>
            <a:ext cx="1294717" cy="1278832"/>
            <a:chOff x="1345794" y="1982386"/>
            <a:chExt cx="371650" cy="371624"/>
          </a:xfrm>
        </p:grpSpPr>
        <p:sp>
          <p:nvSpPr>
            <p:cNvPr id="1070" name="Google Shape;1070;p93"/>
            <p:cNvSpPr/>
            <p:nvPr/>
          </p:nvSpPr>
          <p:spPr>
            <a:xfrm>
              <a:off x="1345794" y="2140567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7" y="0"/>
                  </a:moveTo>
                  <a:cubicBezTo>
                    <a:pt x="1098" y="0"/>
                    <a:pt x="881" y="217"/>
                    <a:pt x="881" y="476"/>
                  </a:cubicBezTo>
                  <a:lnTo>
                    <a:pt x="881" y="1242"/>
                  </a:lnTo>
                  <a:lnTo>
                    <a:pt x="780" y="1227"/>
                  </a:lnTo>
                  <a:cubicBezTo>
                    <a:pt x="725" y="1214"/>
                    <a:pt x="669" y="1208"/>
                    <a:pt x="614" y="1208"/>
                  </a:cubicBezTo>
                  <a:cubicBezTo>
                    <a:pt x="479" y="1208"/>
                    <a:pt x="348" y="1246"/>
                    <a:pt x="246" y="1328"/>
                  </a:cubicBezTo>
                  <a:cubicBezTo>
                    <a:pt x="1" y="1530"/>
                    <a:pt x="1" y="1920"/>
                    <a:pt x="44" y="2512"/>
                  </a:cubicBezTo>
                  <a:cubicBezTo>
                    <a:pt x="87" y="3219"/>
                    <a:pt x="780" y="3811"/>
                    <a:pt x="939" y="3926"/>
                  </a:cubicBezTo>
                  <a:lnTo>
                    <a:pt x="939" y="4692"/>
                  </a:lnTo>
                  <a:lnTo>
                    <a:pt x="3739" y="4692"/>
                  </a:lnTo>
                  <a:lnTo>
                    <a:pt x="3739" y="3710"/>
                  </a:lnTo>
                  <a:cubicBezTo>
                    <a:pt x="4201" y="3291"/>
                    <a:pt x="4259" y="2469"/>
                    <a:pt x="4230" y="2093"/>
                  </a:cubicBezTo>
                  <a:lnTo>
                    <a:pt x="4230" y="1011"/>
                  </a:lnTo>
                  <a:cubicBezTo>
                    <a:pt x="4230" y="751"/>
                    <a:pt x="4014" y="534"/>
                    <a:pt x="3754" y="534"/>
                  </a:cubicBezTo>
                  <a:lnTo>
                    <a:pt x="3739" y="534"/>
                  </a:lnTo>
                  <a:cubicBezTo>
                    <a:pt x="3595" y="534"/>
                    <a:pt x="3480" y="592"/>
                    <a:pt x="3393" y="693"/>
                  </a:cubicBezTo>
                  <a:cubicBezTo>
                    <a:pt x="3321" y="505"/>
                    <a:pt x="3147" y="375"/>
                    <a:pt x="2945" y="375"/>
                  </a:cubicBezTo>
                  <a:lnTo>
                    <a:pt x="2931" y="375"/>
                  </a:lnTo>
                  <a:cubicBezTo>
                    <a:pt x="2801" y="375"/>
                    <a:pt x="2686" y="433"/>
                    <a:pt x="2599" y="520"/>
                  </a:cubicBezTo>
                  <a:cubicBezTo>
                    <a:pt x="2527" y="347"/>
                    <a:pt x="2354" y="231"/>
                    <a:pt x="2166" y="231"/>
                  </a:cubicBezTo>
                  <a:lnTo>
                    <a:pt x="2137" y="231"/>
                  </a:lnTo>
                  <a:cubicBezTo>
                    <a:pt x="2022" y="231"/>
                    <a:pt x="1920" y="274"/>
                    <a:pt x="1834" y="347"/>
                  </a:cubicBezTo>
                  <a:cubicBezTo>
                    <a:pt x="1776" y="144"/>
                    <a:pt x="1588" y="0"/>
                    <a:pt x="1372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3"/>
            <p:cNvSpPr/>
            <p:nvPr/>
          </p:nvSpPr>
          <p:spPr>
            <a:xfrm>
              <a:off x="1345794" y="2172445"/>
              <a:ext cx="31065" cy="91490"/>
            </a:xfrm>
            <a:custGeom>
              <a:rect b="b" l="l" r="r" t="t"/>
              <a:pathLst>
                <a:path extrusionOk="0" h="3490" w="1185">
                  <a:moveTo>
                    <a:pt x="610" y="0"/>
                  </a:moveTo>
                  <a:cubicBezTo>
                    <a:pt x="477" y="0"/>
                    <a:pt x="347" y="46"/>
                    <a:pt x="246" y="127"/>
                  </a:cubicBezTo>
                  <a:cubicBezTo>
                    <a:pt x="1" y="329"/>
                    <a:pt x="1" y="718"/>
                    <a:pt x="44" y="1310"/>
                  </a:cubicBezTo>
                  <a:cubicBezTo>
                    <a:pt x="87" y="2003"/>
                    <a:pt x="780" y="2595"/>
                    <a:pt x="939" y="2725"/>
                  </a:cubicBezTo>
                  <a:lnTo>
                    <a:pt x="939" y="3490"/>
                  </a:lnTo>
                  <a:lnTo>
                    <a:pt x="1184" y="3490"/>
                  </a:lnTo>
                  <a:lnTo>
                    <a:pt x="1184" y="2624"/>
                  </a:lnTo>
                  <a:cubicBezTo>
                    <a:pt x="910" y="2407"/>
                    <a:pt x="347" y="1888"/>
                    <a:pt x="318" y="1296"/>
                  </a:cubicBezTo>
                  <a:cubicBezTo>
                    <a:pt x="275" y="704"/>
                    <a:pt x="246" y="314"/>
                    <a:pt x="491" y="112"/>
                  </a:cubicBezTo>
                  <a:cubicBezTo>
                    <a:pt x="592" y="69"/>
                    <a:pt x="693" y="40"/>
                    <a:pt x="809" y="26"/>
                  </a:cubicBezTo>
                  <a:lnTo>
                    <a:pt x="780" y="26"/>
                  </a:lnTo>
                  <a:cubicBezTo>
                    <a:pt x="724" y="8"/>
                    <a:pt x="667" y="0"/>
                    <a:pt x="610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3"/>
            <p:cNvSpPr/>
            <p:nvPr/>
          </p:nvSpPr>
          <p:spPr>
            <a:xfrm>
              <a:off x="1368496" y="2140934"/>
              <a:ext cx="14418" cy="50752"/>
            </a:xfrm>
            <a:custGeom>
              <a:rect b="b" l="l" r="r" t="t"/>
              <a:pathLst>
                <a:path extrusionOk="0" h="1936" w="550">
                  <a:moveTo>
                    <a:pt x="463" y="1"/>
                  </a:moveTo>
                  <a:cubicBezTo>
                    <a:pt x="347" y="1"/>
                    <a:pt x="232" y="58"/>
                    <a:pt x="145" y="145"/>
                  </a:cubicBezTo>
                  <a:cubicBezTo>
                    <a:pt x="58" y="231"/>
                    <a:pt x="15" y="347"/>
                    <a:pt x="15" y="477"/>
                  </a:cubicBezTo>
                  <a:lnTo>
                    <a:pt x="15" y="1560"/>
                  </a:lnTo>
                  <a:lnTo>
                    <a:pt x="15" y="1632"/>
                  </a:lnTo>
                  <a:lnTo>
                    <a:pt x="15" y="1790"/>
                  </a:lnTo>
                  <a:cubicBezTo>
                    <a:pt x="1" y="1863"/>
                    <a:pt x="58" y="1935"/>
                    <a:pt x="131" y="1935"/>
                  </a:cubicBezTo>
                  <a:cubicBezTo>
                    <a:pt x="137" y="1936"/>
                    <a:pt x="144" y="1936"/>
                    <a:pt x="150" y="1936"/>
                  </a:cubicBezTo>
                  <a:cubicBezTo>
                    <a:pt x="274" y="1936"/>
                    <a:pt x="261" y="1805"/>
                    <a:pt x="261" y="1805"/>
                  </a:cubicBezTo>
                  <a:lnTo>
                    <a:pt x="261" y="1502"/>
                  </a:lnTo>
                  <a:lnTo>
                    <a:pt x="261" y="448"/>
                  </a:lnTo>
                  <a:cubicBezTo>
                    <a:pt x="261" y="260"/>
                    <a:pt x="376" y="73"/>
                    <a:pt x="549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3"/>
            <p:cNvSpPr/>
            <p:nvPr/>
          </p:nvSpPr>
          <p:spPr>
            <a:xfrm>
              <a:off x="1392509" y="2146675"/>
              <a:ext cx="8939" cy="46165"/>
            </a:xfrm>
            <a:custGeom>
              <a:rect b="b" l="l" r="r" t="t"/>
              <a:pathLst>
                <a:path extrusionOk="0" h="1761" w="341">
                  <a:moveTo>
                    <a:pt x="267" y="0"/>
                  </a:moveTo>
                  <a:cubicBezTo>
                    <a:pt x="122" y="0"/>
                    <a:pt x="0" y="140"/>
                    <a:pt x="37" y="301"/>
                  </a:cubicBezTo>
                  <a:lnTo>
                    <a:pt x="37" y="1442"/>
                  </a:lnTo>
                  <a:lnTo>
                    <a:pt x="37" y="1600"/>
                  </a:lnTo>
                  <a:cubicBezTo>
                    <a:pt x="23" y="1687"/>
                    <a:pt x="66" y="1745"/>
                    <a:pt x="153" y="1759"/>
                  </a:cubicBezTo>
                  <a:cubicBezTo>
                    <a:pt x="159" y="1760"/>
                    <a:pt x="165" y="1760"/>
                    <a:pt x="171" y="1760"/>
                  </a:cubicBezTo>
                  <a:cubicBezTo>
                    <a:pt x="281" y="1760"/>
                    <a:pt x="268" y="1629"/>
                    <a:pt x="268" y="1629"/>
                  </a:cubicBezTo>
                  <a:lnTo>
                    <a:pt x="268" y="1326"/>
                  </a:lnTo>
                  <a:lnTo>
                    <a:pt x="268" y="258"/>
                  </a:lnTo>
                  <a:cubicBezTo>
                    <a:pt x="268" y="171"/>
                    <a:pt x="297" y="85"/>
                    <a:pt x="341" y="12"/>
                  </a:cubicBezTo>
                  <a:cubicBezTo>
                    <a:pt x="316" y="4"/>
                    <a:pt x="291" y="0"/>
                    <a:pt x="267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3"/>
            <p:cNvSpPr/>
            <p:nvPr/>
          </p:nvSpPr>
          <p:spPr>
            <a:xfrm>
              <a:off x="1412092" y="2150608"/>
              <a:ext cx="9804" cy="46007"/>
            </a:xfrm>
            <a:custGeom>
              <a:rect b="b" l="l" r="r" t="t"/>
              <a:pathLst>
                <a:path extrusionOk="0" h="1755" w="374">
                  <a:moveTo>
                    <a:pt x="311" y="0"/>
                  </a:moveTo>
                  <a:cubicBezTo>
                    <a:pt x="137" y="0"/>
                    <a:pt x="1" y="158"/>
                    <a:pt x="27" y="339"/>
                  </a:cubicBezTo>
                  <a:lnTo>
                    <a:pt x="56" y="1378"/>
                  </a:lnTo>
                  <a:lnTo>
                    <a:pt x="56" y="1450"/>
                  </a:lnTo>
                  <a:lnTo>
                    <a:pt x="56" y="1609"/>
                  </a:lnTo>
                  <a:cubicBezTo>
                    <a:pt x="41" y="1681"/>
                    <a:pt x="99" y="1754"/>
                    <a:pt x="171" y="1754"/>
                  </a:cubicBezTo>
                  <a:cubicBezTo>
                    <a:pt x="177" y="1754"/>
                    <a:pt x="183" y="1755"/>
                    <a:pt x="189" y="1755"/>
                  </a:cubicBezTo>
                  <a:cubicBezTo>
                    <a:pt x="301" y="1755"/>
                    <a:pt x="301" y="1624"/>
                    <a:pt x="301" y="1624"/>
                  </a:cubicBezTo>
                  <a:lnTo>
                    <a:pt x="301" y="1335"/>
                  </a:lnTo>
                  <a:lnTo>
                    <a:pt x="272" y="296"/>
                  </a:lnTo>
                  <a:cubicBezTo>
                    <a:pt x="272" y="194"/>
                    <a:pt x="301" y="93"/>
                    <a:pt x="373" y="7"/>
                  </a:cubicBezTo>
                  <a:cubicBezTo>
                    <a:pt x="352" y="2"/>
                    <a:pt x="331" y="0"/>
                    <a:pt x="311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3"/>
            <p:cNvSpPr/>
            <p:nvPr/>
          </p:nvSpPr>
          <p:spPr>
            <a:xfrm>
              <a:off x="1434348" y="2154933"/>
              <a:ext cx="7209" cy="42442"/>
            </a:xfrm>
            <a:custGeom>
              <a:rect b="b" l="l" r="r" t="t"/>
              <a:pathLst>
                <a:path extrusionOk="0" h="1619" w="275">
                  <a:moveTo>
                    <a:pt x="231" y="1"/>
                  </a:moveTo>
                  <a:cubicBezTo>
                    <a:pt x="159" y="29"/>
                    <a:pt x="73" y="73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0" y="1545"/>
                    <a:pt x="58" y="1617"/>
                    <a:pt x="130" y="1617"/>
                  </a:cubicBezTo>
                  <a:cubicBezTo>
                    <a:pt x="137" y="1618"/>
                    <a:pt x="142" y="1618"/>
                    <a:pt x="148" y="1618"/>
                  </a:cubicBezTo>
                  <a:cubicBezTo>
                    <a:pt x="260" y="1618"/>
                    <a:pt x="260" y="1487"/>
                    <a:pt x="260" y="1487"/>
                  </a:cubicBezTo>
                  <a:lnTo>
                    <a:pt x="260" y="1199"/>
                  </a:lnTo>
                  <a:lnTo>
                    <a:pt x="260" y="131"/>
                  </a:lnTo>
                  <a:cubicBezTo>
                    <a:pt x="260" y="87"/>
                    <a:pt x="260" y="44"/>
                    <a:pt x="275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3"/>
            <p:cNvSpPr/>
            <p:nvPr/>
          </p:nvSpPr>
          <p:spPr>
            <a:xfrm>
              <a:off x="1427926" y="1982386"/>
              <a:ext cx="46558" cy="32192"/>
            </a:xfrm>
            <a:custGeom>
              <a:rect b="b" l="l" r="r" t="t"/>
              <a:pathLst>
                <a:path extrusionOk="0" h="1228" w="1776">
                  <a:moveTo>
                    <a:pt x="173" y="0"/>
                  </a:moveTo>
                  <a:cubicBezTo>
                    <a:pt x="87" y="0"/>
                    <a:pt x="0" y="15"/>
                    <a:pt x="144" y="173"/>
                  </a:cubicBezTo>
                  <a:lnTo>
                    <a:pt x="1184" y="1198"/>
                  </a:lnTo>
                  <a:lnTo>
                    <a:pt x="1256" y="1227"/>
                  </a:lnTo>
                  <a:lnTo>
                    <a:pt x="1776" y="130"/>
                  </a:lnTo>
                  <a:lnTo>
                    <a:pt x="1689" y="8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3"/>
            <p:cNvSpPr/>
            <p:nvPr/>
          </p:nvSpPr>
          <p:spPr>
            <a:xfrm>
              <a:off x="1429420" y="1983120"/>
              <a:ext cx="38248" cy="31065"/>
            </a:xfrm>
            <a:custGeom>
              <a:rect b="b" l="l" r="r" t="t"/>
              <a:pathLst>
                <a:path extrusionOk="0" h="1185" w="1459">
                  <a:moveTo>
                    <a:pt x="1" y="1"/>
                  </a:moveTo>
                  <a:cubicBezTo>
                    <a:pt x="1" y="30"/>
                    <a:pt x="1" y="73"/>
                    <a:pt x="73" y="145"/>
                  </a:cubicBezTo>
                  <a:lnTo>
                    <a:pt x="1127" y="1156"/>
                  </a:lnTo>
                  <a:lnTo>
                    <a:pt x="1199" y="1185"/>
                  </a:lnTo>
                  <a:lnTo>
                    <a:pt x="1459" y="6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3"/>
            <p:cNvSpPr/>
            <p:nvPr/>
          </p:nvSpPr>
          <p:spPr>
            <a:xfrm>
              <a:off x="1458178" y="1984640"/>
              <a:ext cx="65511" cy="52640"/>
            </a:xfrm>
            <a:custGeom>
              <a:rect b="b" l="l" r="r" t="t"/>
              <a:pathLst>
                <a:path extrusionOk="0" h="2008" w="2499">
                  <a:moveTo>
                    <a:pt x="521" y="1"/>
                  </a:moveTo>
                  <a:lnTo>
                    <a:pt x="1" y="1098"/>
                  </a:lnTo>
                  <a:lnTo>
                    <a:pt x="2181" y="2007"/>
                  </a:lnTo>
                  <a:lnTo>
                    <a:pt x="2498" y="824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3"/>
            <p:cNvSpPr/>
            <p:nvPr/>
          </p:nvSpPr>
          <p:spPr>
            <a:xfrm>
              <a:off x="1590249" y="2037621"/>
              <a:ext cx="35233" cy="40528"/>
            </a:xfrm>
            <a:custGeom>
              <a:rect b="b" l="l" r="r" t="t"/>
              <a:pathLst>
                <a:path extrusionOk="0" h="1546" w="1344">
                  <a:moveTo>
                    <a:pt x="290" y="1"/>
                  </a:moveTo>
                  <a:lnTo>
                    <a:pt x="44" y="896"/>
                  </a:lnTo>
                  <a:lnTo>
                    <a:pt x="44" y="925"/>
                  </a:lnTo>
                  <a:lnTo>
                    <a:pt x="44" y="953"/>
                  </a:lnTo>
                  <a:lnTo>
                    <a:pt x="1" y="1184"/>
                  </a:lnTo>
                  <a:lnTo>
                    <a:pt x="838" y="1545"/>
                  </a:lnTo>
                  <a:lnTo>
                    <a:pt x="1343" y="434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3"/>
            <p:cNvSpPr/>
            <p:nvPr/>
          </p:nvSpPr>
          <p:spPr>
            <a:xfrm>
              <a:off x="1593657" y="2037621"/>
              <a:ext cx="31825" cy="25769"/>
            </a:xfrm>
            <a:custGeom>
              <a:rect b="b" l="l" r="r" t="t"/>
              <a:pathLst>
                <a:path extrusionOk="0" h="983" w="1214">
                  <a:moveTo>
                    <a:pt x="160" y="1"/>
                  </a:moveTo>
                  <a:lnTo>
                    <a:pt x="1" y="578"/>
                  </a:lnTo>
                  <a:lnTo>
                    <a:pt x="954" y="982"/>
                  </a:lnTo>
                  <a:lnTo>
                    <a:pt x="1184" y="491"/>
                  </a:lnTo>
                  <a:lnTo>
                    <a:pt x="1213" y="43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3"/>
            <p:cNvSpPr/>
            <p:nvPr/>
          </p:nvSpPr>
          <p:spPr>
            <a:xfrm>
              <a:off x="1465387" y="1984640"/>
              <a:ext cx="58302" cy="36727"/>
            </a:xfrm>
            <a:custGeom>
              <a:rect b="b" l="l" r="r" t="t"/>
              <a:pathLst>
                <a:path extrusionOk="0" h="1401" w="2224">
                  <a:moveTo>
                    <a:pt x="246" y="1"/>
                  </a:moveTo>
                  <a:lnTo>
                    <a:pt x="0" y="520"/>
                  </a:lnTo>
                  <a:lnTo>
                    <a:pt x="2064" y="1401"/>
                  </a:lnTo>
                  <a:lnTo>
                    <a:pt x="2223" y="82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3"/>
            <p:cNvSpPr/>
            <p:nvPr/>
          </p:nvSpPr>
          <p:spPr>
            <a:xfrm>
              <a:off x="1605768" y="2108401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8" y="0"/>
                  </a:moveTo>
                  <a:cubicBezTo>
                    <a:pt x="1098" y="0"/>
                    <a:pt x="896" y="202"/>
                    <a:pt x="896" y="462"/>
                  </a:cubicBezTo>
                  <a:lnTo>
                    <a:pt x="896" y="1227"/>
                  </a:lnTo>
                  <a:lnTo>
                    <a:pt x="795" y="1213"/>
                  </a:lnTo>
                  <a:cubicBezTo>
                    <a:pt x="746" y="1201"/>
                    <a:pt x="696" y="1196"/>
                    <a:pt x="646" y="1196"/>
                  </a:cubicBezTo>
                  <a:cubicBezTo>
                    <a:pt x="504" y="1196"/>
                    <a:pt x="363" y="1239"/>
                    <a:pt x="246" y="1314"/>
                  </a:cubicBezTo>
                  <a:cubicBezTo>
                    <a:pt x="1" y="1516"/>
                    <a:pt x="15" y="1920"/>
                    <a:pt x="44" y="2497"/>
                  </a:cubicBezTo>
                  <a:cubicBezTo>
                    <a:pt x="87" y="3205"/>
                    <a:pt x="795" y="3797"/>
                    <a:pt x="953" y="3926"/>
                  </a:cubicBezTo>
                  <a:lnTo>
                    <a:pt x="953" y="4692"/>
                  </a:lnTo>
                  <a:lnTo>
                    <a:pt x="3740" y="4692"/>
                  </a:lnTo>
                  <a:lnTo>
                    <a:pt x="3740" y="3696"/>
                  </a:lnTo>
                  <a:cubicBezTo>
                    <a:pt x="4216" y="3277"/>
                    <a:pt x="4259" y="2440"/>
                    <a:pt x="4230" y="2064"/>
                  </a:cubicBezTo>
                  <a:lnTo>
                    <a:pt x="4230" y="996"/>
                  </a:lnTo>
                  <a:cubicBezTo>
                    <a:pt x="4230" y="736"/>
                    <a:pt x="4014" y="534"/>
                    <a:pt x="3768" y="534"/>
                  </a:cubicBezTo>
                  <a:lnTo>
                    <a:pt x="3740" y="534"/>
                  </a:lnTo>
                  <a:cubicBezTo>
                    <a:pt x="3726" y="533"/>
                    <a:pt x="3713" y="532"/>
                    <a:pt x="3700" y="532"/>
                  </a:cubicBezTo>
                  <a:cubicBezTo>
                    <a:pt x="3584" y="532"/>
                    <a:pt x="3471" y="588"/>
                    <a:pt x="3393" y="679"/>
                  </a:cubicBezTo>
                  <a:cubicBezTo>
                    <a:pt x="3335" y="491"/>
                    <a:pt x="3148" y="375"/>
                    <a:pt x="2960" y="375"/>
                  </a:cubicBezTo>
                  <a:lnTo>
                    <a:pt x="2931" y="375"/>
                  </a:lnTo>
                  <a:cubicBezTo>
                    <a:pt x="2918" y="374"/>
                    <a:pt x="2904" y="373"/>
                    <a:pt x="2891" y="373"/>
                  </a:cubicBezTo>
                  <a:cubicBezTo>
                    <a:pt x="2778" y="373"/>
                    <a:pt x="2677" y="428"/>
                    <a:pt x="2599" y="505"/>
                  </a:cubicBezTo>
                  <a:cubicBezTo>
                    <a:pt x="2527" y="332"/>
                    <a:pt x="2354" y="217"/>
                    <a:pt x="2166" y="217"/>
                  </a:cubicBezTo>
                  <a:lnTo>
                    <a:pt x="2152" y="217"/>
                  </a:lnTo>
                  <a:cubicBezTo>
                    <a:pt x="2036" y="217"/>
                    <a:pt x="1921" y="260"/>
                    <a:pt x="1834" y="347"/>
                  </a:cubicBezTo>
                  <a:cubicBezTo>
                    <a:pt x="1776" y="130"/>
                    <a:pt x="1589" y="0"/>
                    <a:pt x="138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3"/>
            <p:cNvSpPr/>
            <p:nvPr/>
          </p:nvSpPr>
          <p:spPr>
            <a:xfrm>
              <a:off x="1605768" y="2139886"/>
              <a:ext cx="31432" cy="91517"/>
            </a:xfrm>
            <a:custGeom>
              <a:rect b="b" l="l" r="r" t="t"/>
              <a:pathLst>
                <a:path extrusionOk="0" h="3491" w="1199">
                  <a:moveTo>
                    <a:pt x="613" y="1"/>
                  </a:moveTo>
                  <a:cubicBezTo>
                    <a:pt x="483" y="1"/>
                    <a:pt x="358" y="46"/>
                    <a:pt x="246" y="127"/>
                  </a:cubicBezTo>
                  <a:cubicBezTo>
                    <a:pt x="1" y="329"/>
                    <a:pt x="1" y="719"/>
                    <a:pt x="44" y="1296"/>
                  </a:cubicBezTo>
                  <a:cubicBezTo>
                    <a:pt x="87" y="2004"/>
                    <a:pt x="795" y="2596"/>
                    <a:pt x="939" y="2725"/>
                  </a:cubicBezTo>
                  <a:lnTo>
                    <a:pt x="939" y="3491"/>
                  </a:lnTo>
                  <a:lnTo>
                    <a:pt x="1199" y="3491"/>
                  </a:lnTo>
                  <a:lnTo>
                    <a:pt x="1199" y="2624"/>
                  </a:lnTo>
                  <a:cubicBezTo>
                    <a:pt x="925" y="2408"/>
                    <a:pt x="362" y="1888"/>
                    <a:pt x="318" y="1296"/>
                  </a:cubicBezTo>
                  <a:cubicBezTo>
                    <a:pt x="275" y="705"/>
                    <a:pt x="246" y="315"/>
                    <a:pt x="492" y="113"/>
                  </a:cubicBezTo>
                  <a:cubicBezTo>
                    <a:pt x="593" y="69"/>
                    <a:pt x="694" y="41"/>
                    <a:pt x="809" y="26"/>
                  </a:cubicBezTo>
                  <a:lnTo>
                    <a:pt x="780" y="26"/>
                  </a:lnTo>
                  <a:cubicBezTo>
                    <a:pt x="724" y="9"/>
                    <a:pt x="668" y="1"/>
                    <a:pt x="613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3"/>
            <p:cNvSpPr/>
            <p:nvPr/>
          </p:nvSpPr>
          <p:spPr>
            <a:xfrm>
              <a:off x="1482400" y="1991483"/>
              <a:ext cx="123394" cy="138887"/>
            </a:xfrm>
            <a:custGeom>
              <a:rect b="b" l="l" r="r" t="t"/>
              <a:pathLst>
                <a:path extrusionOk="0" h="5298" w="4707">
                  <a:moveTo>
                    <a:pt x="1957" y="0"/>
                  </a:moveTo>
                  <a:cubicBezTo>
                    <a:pt x="1870" y="0"/>
                    <a:pt x="1788" y="22"/>
                    <a:pt x="1719" y="72"/>
                  </a:cubicBezTo>
                  <a:cubicBezTo>
                    <a:pt x="1603" y="129"/>
                    <a:pt x="1531" y="231"/>
                    <a:pt x="1502" y="360"/>
                  </a:cubicBezTo>
                  <a:lnTo>
                    <a:pt x="1141" y="1717"/>
                  </a:lnTo>
                  <a:lnTo>
                    <a:pt x="362" y="1385"/>
                  </a:lnTo>
                  <a:lnTo>
                    <a:pt x="261" y="1703"/>
                  </a:lnTo>
                  <a:cubicBezTo>
                    <a:pt x="203" y="1905"/>
                    <a:pt x="160" y="2122"/>
                    <a:pt x="116" y="2324"/>
                  </a:cubicBezTo>
                  <a:cubicBezTo>
                    <a:pt x="1" y="3031"/>
                    <a:pt x="564" y="3796"/>
                    <a:pt x="679" y="3926"/>
                  </a:cubicBezTo>
                  <a:lnTo>
                    <a:pt x="679" y="5297"/>
                  </a:lnTo>
                  <a:lnTo>
                    <a:pt x="3465" y="5297"/>
                  </a:lnTo>
                  <a:lnTo>
                    <a:pt x="3465" y="4345"/>
                  </a:lnTo>
                  <a:cubicBezTo>
                    <a:pt x="4115" y="3984"/>
                    <a:pt x="4274" y="3002"/>
                    <a:pt x="4303" y="2872"/>
                  </a:cubicBezTo>
                  <a:lnTo>
                    <a:pt x="4635" y="1660"/>
                  </a:lnTo>
                  <a:lnTo>
                    <a:pt x="4635" y="1645"/>
                  </a:lnTo>
                  <a:cubicBezTo>
                    <a:pt x="4707" y="1385"/>
                    <a:pt x="4548" y="1126"/>
                    <a:pt x="4303" y="1068"/>
                  </a:cubicBezTo>
                  <a:lnTo>
                    <a:pt x="4274" y="1068"/>
                  </a:lnTo>
                  <a:cubicBezTo>
                    <a:pt x="4240" y="1060"/>
                    <a:pt x="4207" y="1057"/>
                    <a:pt x="4173" y="1057"/>
                  </a:cubicBezTo>
                  <a:cubicBezTo>
                    <a:pt x="4079" y="1057"/>
                    <a:pt x="3988" y="1086"/>
                    <a:pt x="3913" y="1140"/>
                  </a:cubicBezTo>
                  <a:cubicBezTo>
                    <a:pt x="3884" y="938"/>
                    <a:pt x="3740" y="779"/>
                    <a:pt x="3552" y="736"/>
                  </a:cubicBezTo>
                  <a:lnTo>
                    <a:pt x="3537" y="736"/>
                  </a:lnTo>
                  <a:cubicBezTo>
                    <a:pt x="3496" y="727"/>
                    <a:pt x="3455" y="722"/>
                    <a:pt x="3415" y="722"/>
                  </a:cubicBezTo>
                  <a:cubicBezTo>
                    <a:pt x="3328" y="722"/>
                    <a:pt x="3246" y="744"/>
                    <a:pt x="3177" y="793"/>
                  </a:cubicBezTo>
                  <a:cubicBezTo>
                    <a:pt x="3133" y="606"/>
                    <a:pt x="2989" y="447"/>
                    <a:pt x="2816" y="418"/>
                  </a:cubicBezTo>
                  <a:lnTo>
                    <a:pt x="2787" y="418"/>
                  </a:lnTo>
                  <a:cubicBezTo>
                    <a:pt x="2748" y="409"/>
                    <a:pt x="2710" y="404"/>
                    <a:pt x="2672" y="404"/>
                  </a:cubicBezTo>
                  <a:cubicBezTo>
                    <a:pt x="2596" y="404"/>
                    <a:pt x="2522" y="423"/>
                    <a:pt x="2455" y="461"/>
                  </a:cubicBezTo>
                  <a:cubicBezTo>
                    <a:pt x="2455" y="245"/>
                    <a:pt x="2296" y="57"/>
                    <a:pt x="2094" y="14"/>
                  </a:cubicBezTo>
                  <a:lnTo>
                    <a:pt x="2079" y="14"/>
                  </a:lnTo>
                  <a:cubicBezTo>
                    <a:pt x="2038" y="5"/>
                    <a:pt x="1997" y="0"/>
                    <a:pt x="195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3"/>
            <p:cNvSpPr/>
            <p:nvPr/>
          </p:nvSpPr>
          <p:spPr>
            <a:xfrm>
              <a:off x="1482794" y="2027030"/>
              <a:ext cx="26503" cy="102946"/>
            </a:xfrm>
            <a:custGeom>
              <a:rect b="b" l="l" r="r" t="t"/>
              <a:pathLst>
                <a:path extrusionOk="0" h="3927" w="1011">
                  <a:moveTo>
                    <a:pt x="361" y="0"/>
                  </a:moveTo>
                  <a:lnTo>
                    <a:pt x="260" y="318"/>
                  </a:lnTo>
                  <a:cubicBezTo>
                    <a:pt x="202" y="535"/>
                    <a:pt x="159" y="737"/>
                    <a:pt x="116" y="953"/>
                  </a:cubicBezTo>
                  <a:cubicBezTo>
                    <a:pt x="0" y="1661"/>
                    <a:pt x="563" y="2411"/>
                    <a:pt x="679" y="2556"/>
                  </a:cubicBezTo>
                  <a:lnTo>
                    <a:pt x="679" y="3927"/>
                  </a:lnTo>
                  <a:lnTo>
                    <a:pt x="1011" y="3927"/>
                  </a:lnTo>
                  <a:lnTo>
                    <a:pt x="1011" y="2556"/>
                  </a:lnTo>
                  <a:cubicBezTo>
                    <a:pt x="910" y="2411"/>
                    <a:pt x="332" y="1661"/>
                    <a:pt x="462" y="953"/>
                  </a:cubicBezTo>
                  <a:cubicBezTo>
                    <a:pt x="491" y="737"/>
                    <a:pt x="534" y="535"/>
                    <a:pt x="592" y="318"/>
                  </a:cubicBezTo>
                  <a:lnTo>
                    <a:pt x="664" y="13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3"/>
            <p:cNvSpPr/>
            <p:nvPr/>
          </p:nvSpPr>
          <p:spPr>
            <a:xfrm>
              <a:off x="1610303" y="2048212"/>
              <a:ext cx="34473" cy="36413"/>
            </a:xfrm>
            <a:custGeom>
              <a:rect b="b" l="l" r="r" t="t"/>
              <a:pathLst>
                <a:path extrusionOk="0" h="1389" w="1315">
                  <a:moveTo>
                    <a:pt x="506" y="1"/>
                  </a:moveTo>
                  <a:lnTo>
                    <a:pt x="1" y="1112"/>
                  </a:lnTo>
                  <a:lnTo>
                    <a:pt x="549" y="1358"/>
                  </a:lnTo>
                  <a:cubicBezTo>
                    <a:pt x="605" y="1379"/>
                    <a:pt x="662" y="1389"/>
                    <a:pt x="718" y="1389"/>
                  </a:cubicBezTo>
                  <a:cubicBezTo>
                    <a:pt x="896" y="1389"/>
                    <a:pt x="1065" y="1288"/>
                    <a:pt x="1141" y="1112"/>
                  </a:cubicBezTo>
                  <a:lnTo>
                    <a:pt x="1271" y="809"/>
                  </a:lnTo>
                  <a:cubicBezTo>
                    <a:pt x="1315" y="708"/>
                    <a:pt x="1315" y="578"/>
                    <a:pt x="1271" y="463"/>
                  </a:cubicBezTo>
                  <a:cubicBezTo>
                    <a:pt x="1228" y="362"/>
                    <a:pt x="1141" y="275"/>
                    <a:pt x="1026" y="232"/>
                  </a:cubicBezTo>
                  <a:lnTo>
                    <a:pt x="506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3"/>
            <p:cNvSpPr/>
            <p:nvPr/>
          </p:nvSpPr>
          <p:spPr>
            <a:xfrm>
              <a:off x="1489216" y="2157214"/>
              <a:ext cx="92355" cy="196796"/>
            </a:xfrm>
            <a:custGeom>
              <a:rect b="b" l="l" r="r" t="t"/>
              <a:pathLst>
                <a:path extrusionOk="0" h="7507" w="3523">
                  <a:moveTo>
                    <a:pt x="15" y="0"/>
                  </a:moveTo>
                  <a:lnTo>
                    <a:pt x="15" y="7247"/>
                  </a:lnTo>
                  <a:cubicBezTo>
                    <a:pt x="15" y="7247"/>
                    <a:pt x="15" y="7261"/>
                    <a:pt x="15" y="7276"/>
                  </a:cubicBezTo>
                  <a:cubicBezTo>
                    <a:pt x="1" y="7406"/>
                    <a:pt x="116" y="7507"/>
                    <a:pt x="246" y="7507"/>
                  </a:cubicBezTo>
                  <a:lnTo>
                    <a:pt x="3306" y="7507"/>
                  </a:lnTo>
                  <a:cubicBezTo>
                    <a:pt x="3422" y="7507"/>
                    <a:pt x="3508" y="7434"/>
                    <a:pt x="3523" y="7333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3"/>
            <p:cNvSpPr/>
            <p:nvPr/>
          </p:nvSpPr>
          <p:spPr>
            <a:xfrm>
              <a:off x="1621681" y="2257879"/>
              <a:ext cx="91962" cy="96130"/>
            </a:xfrm>
            <a:custGeom>
              <a:rect b="b" l="l" r="r" t="t"/>
              <a:pathLst>
                <a:path extrusionOk="0" h="3667" w="3508">
                  <a:moveTo>
                    <a:pt x="0" y="0"/>
                  </a:moveTo>
                  <a:lnTo>
                    <a:pt x="0" y="3465"/>
                  </a:lnTo>
                  <a:cubicBezTo>
                    <a:pt x="0" y="3580"/>
                    <a:pt x="101" y="3667"/>
                    <a:pt x="217" y="3667"/>
                  </a:cubicBezTo>
                  <a:lnTo>
                    <a:pt x="3291" y="3667"/>
                  </a:lnTo>
                  <a:cubicBezTo>
                    <a:pt x="3407" y="3667"/>
                    <a:pt x="3508" y="3580"/>
                    <a:pt x="3508" y="3465"/>
                  </a:cubicBezTo>
                  <a:lnTo>
                    <a:pt x="3508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3"/>
            <p:cNvSpPr/>
            <p:nvPr/>
          </p:nvSpPr>
          <p:spPr>
            <a:xfrm>
              <a:off x="1509664" y="2157214"/>
              <a:ext cx="71908" cy="196796"/>
            </a:xfrm>
            <a:custGeom>
              <a:rect b="b" l="l" r="r" t="t"/>
              <a:pathLst>
                <a:path extrusionOk="0" h="7507" w="2743">
                  <a:moveTo>
                    <a:pt x="0" y="0"/>
                  </a:moveTo>
                  <a:lnTo>
                    <a:pt x="0" y="7507"/>
                  </a:lnTo>
                  <a:lnTo>
                    <a:pt x="2526" y="7507"/>
                  </a:lnTo>
                  <a:cubicBezTo>
                    <a:pt x="2627" y="7507"/>
                    <a:pt x="2728" y="7434"/>
                    <a:pt x="2743" y="7333"/>
                  </a:cubicBezTo>
                  <a:lnTo>
                    <a:pt x="2743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3"/>
            <p:cNvSpPr/>
            <p:nvPr/>
          </p:nvSpPr>
          <p:spPr>
            <a:xfrm>
              <a:off x="1639822" y="2257879"/>
              <a:ext cx="73821" cy="96130"/>
            </a:xfrm>
            <a:custGeom>
              <a:rect b="b" l="l" r="r" t="t"/>
              <a:pathLst>
                <a:path extrusionOk="0" h="3667" w="2816">
                  <a:moveTo>
                    <a:pt x="1" y="0"/>
                  </a:moveTo>
                  <a:lnTo>
                    <a:pt x="1" y="3667"/>
                  </a:lnTo>
                  <a:lnTo>
                    <a:pt x="2599" y="3667"/>
                  </a:lnTo>
                  <a:cubicBezTo>
                    <a:pt x="2715" y="3667"/>
                    <a:pt x="2816" y="3580"/>
                    <a:pt x="2816" y="3465"/>
                  </a:cubicBezTo>
                  <a:lnTo>
                    <a:pt x="2816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3"/>
            <p:cNvSpPr/>
            <p:nvPr/>
          </p:nvSpPr>
          <p:spPr>
            <a:xfrm>
              <a:off x="1360920" y="2290779"/>
              <a:ext cx="92749" cy="63231"/>
            </a:xfrm>
            <a:custGeom>
              <a:rect b="b" l="l" r="r" t="t"/>
              <a:pathLst>
                <a:path extrusionOk="0" h="2412" w="3538">
                  <a:moveTo>
                    <a:pt x="15" y="1"/>
                  </a:moveTo>
                  <a:lnTo>
                    <a:pt x="15" y="2166"/>
                  </a:lnTo>
                  <a:cubicBezTo>
                    <a:pt x="1" y="2296"/>
                    <a:pt x="102" y="2397"/>
                    <a:pt x="218" y="2412"/>
                  </a:cubicBezTo>
                  <a:lnTo>
                    <a:pt x="3336" y="2412"/>
                  </a:lnTo>
                  <a:cubicBezTo>
                    <a:pt x="3451" y="2397"/>
                    <a:pt x="3538" y="2296"/>
                    <a:pt x="3523" y="2181"/>
                  </a:cubicBezTo>
                  <a:lnTo>
                    <a:pt x="3523" y="1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3"/>
            <p:cNvSpPr/>
            <p:nvPr/>
          </p:nvSpPr>
          <p:spPr>
            <a:xfrm>
              <a:off x="1381368" y="2290779"/>
              <a:ext cx="72301" cy="63231"/>
            </a:xfrm>
            <a:custGeom>
              <a:rect b="b" l="l" r="r" t="t"/>
              <a:pathLst>
                <a:path extrusionOk="0" h="2412" w="2758">
                  <a:moveTo>
                    <a:pt x="0" y="1"/>
                  </a:moveTo>
                  <a:lnTo>
                    <a:pt x="0" y="2412"/>
                  </a:lnTo>
                  <a:lnTo>
                    <a:pt x="2556" y="2412"/>
                  </a:lnTo>
                  <a:cubicBezTo>
                    <a:pt x="2671" y="2412"/>
                    <a:pt x="2758" y="2296"/>
                    <a:pt x="2743" y="2181"/>
                  </a:cubicBezTo>
                  <a:lnTo>
                    <a:pt x="2743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3"/>
            <p:cNvSpPr/>
            <p:nvPr/>
          </p:nvSpPr>
          <p:spPr>
            <a:xfrm>
              <a:off x="1489216" y="2126542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7" y="1"/>
                  </a:moveTo>
                  <a:cubicBezTo>
                    <a:pt x="87" y="1"/>
                    <a:pt x="1" y="116"/>
                    <a:pt x="15" y="232"/>
                  </a:cubicBezTo>
                  <a:lnTo>
                    <a:pt x="15" y="1315"/>
                  </a:lnTo>
                  <a:lnTo>
                    <a:pt x="3523" y="1315"/>
                  </a:lnTo>
                  <a:lnTo>
                    <a:pt x="3523" y="261"/>
                  </a:lnTo>
                  <a:lnTo>
                    <a:pt x="3523" y="232"/>
                  </a:lnTo>
                  <a:cubicBezTo>
                    <a:pt x="3537" y="116"/>
                    <a:pt x="3451" y="1"/>
                    <a:pt x="3335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3"/>
            <p:cNvSpPr/>
            <p:nvPr/>
          </p:nvSpPr>
          <p:spPr>
            <a:xfrm>
              <a:off x="1509664" y="2126542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5"/>
                  </a:lnTo>
                  <a:lnTo>
                    <a:pt x="2743" y="1315"/>
                  </a:lnTo>
                  <a:lnTo>
                    <a:pt x="2743" y="261"/>
                  </a:lnTo>
                  <a:cubicBezTo>
                    <a:pt x="2743" y="246"/>
                    <a:pt x="2743" y="246"/>
                    <a:pt x="2743" y="232"/>
                  </a:cubicBezTo>
                  <a:cubicBezTo>
                    <a:pt x="2757" y="116"/>
                    <a:pt x="2671" y="1"/>
                    <a:pt x="2555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3"/>
            <p:cNvSpPr/>
            <p:nvPr/>
          </p:nvSpPr>
          <p:spPr>
            <a:xfrm>
              <a:off x="1511919" y="1991089"/>
              <a:ext cx="26897" cy="47528"/>
            </a:xfrm>
            <a:custGeom>
              <a:rect b="b" l="l" r="r" t="t"/>
              <a:pathLst>
                <a:path extrusionOk="0" h="1813" w="1026">
                  <a:moveTo>
                    <a:pt x="840" y="1"/>
                  </a:moveTo>
                  <a:cubicBezTo>
                    <a:pt x="757" y="1"/>
                    <a:pt x="671" y="23"/>
                    <a:pt x="593" y="72"/>
                  </a:cubicBezTo>
                  <a:cubicBezTo>
                    <a:pt x="492" y="130"/>
                    <a:pt x="419" y="231"/>
                    <a:pt x="390" y="361"/>
                  </a:cubicBezTo>
                  <a:lnTo>
                    <a:pt x="102" y="1400"/>
                  </a:lnTo>
                  <a:lnTo>
                    <a:pt x="87" y="1473"/>
                  </a:lnTo>
                  <a:lnTo>
                    <a:pt x="44" y="1617"/>
                  </a:lnTo>
                  <a:cubicBezTo>
                    <a:pt x="1" y="1689"/>
                    <a:pt x="44" y="1776"/>
                    <a:pt x="116" y="1805"/>
                  </a:cubicBezTo>
                  <a:cubicBezTo>
                    <a:pt x="133" y="1810"/>
                    <a:pt x="148" y="1813"/>
                    <a:pt x="162" y="1813"/>
                  </a:cubicBezTo>
                  <a:cubicBezTo>
                    <a:pt x="253" y="1813"/>
                    <a:pt x="275" y="1703"/>
                    <a:pt x="275" y="1703"/>
                  </a:cubicBezTo>
                  <a:lnTo>
                    <a:pt x="347" y="1429"/>
                  </a:lnTo>
                  <a:lnTo>
                    <a:pt x="636" y="390"/>
                  </a:lnTo>
                  <a:cubicBezTo>
                    <a:pt x="679" y="202"/>
                    <a:pt x="838" y="58"/>
                    <a:pt x="1026" y="29"/>
                  </a:cubicBezTo>
                  <a:lnTo>
                    <a:pt x="982" y="15"/>
                  </a:lnTo>
                  <a:lnTo>
                    <a:pt x="953" y="15"/>
                  </a:lnTo>
                  <a:cubicBezTo>
                    <a:pt x="917" y="5"/>
                    <a:pt x="879" y="1"/>
                    <a:pt x="840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3"/>
            <p:cNvSpPr/>
            <p:nvPr/>
          </p:nvSpPr>
          <p:spPr>
            <a:xfrm>
              <a:off x="1535774" y="2000841"/>
              <a:ext cx="19320" cy="44225"/>
            </a:xfrm>
            <a:custGeom>
              <a:rect b="b" l="l" r="r" t="t"/>
              <a:pathLst>
                <a:path extrusionOk="0" h="1687" w="737">
                  <a:moveTo>
                    <a:pt x="614" y="1"/>
                  </a:moveTo>
                  <a:cubicBezTo>
                    <a:pt x="489" y="1"/>
                    <a:pt x="372" y="93"/>
                    <a:pt x="361" y="234"/>
                  </a:cubicBezTo>
                  <a:lnTo>
                    <a:pt x="87" y="1288"/>
                  </a:lnTo>
                  <a:lnTo>
                    <a:pt x="72" y="1346"/>
                  </a:lnTo>
                  <a:lnTo>
                    <a:pt x="29" y="1505"/>
                  </a:lnTo>
                  <a:cubicBezTo>
                    <a:pt x="0" y="1562"/>
                    <a:pt x="29" y="1649"/>
                    <a:pt x="101" y="1678"/>
                  </a:cubicBezTo>
                  <a:cubicBezTo>
                    <a:pt x="118" y="1684"/>
                    <a:pt x="133" y="1686"/>
                    <a:pt x="147" y="1686"/>
                  </a:cubicBezTo>
                  <a:cubicBezTo>
                    <a:pt x="238" y="1686"/>
                    <a:pt x="260" y="1577"/>
                    <a:pt x="260" y="1577"/>
                  </a:cubicBezTo>
                  <a:lnTo>
                    <a:pt x="332" y="1303"/>
                  </a:lnTo>
                  <a:lnTo>
                    <a:pt x="606" y="263"/>
                  </a:lnTo>
                  <a:cubicBezTo>
                    <a:pt x="635" y="177"/>
                    <a:pt x="679" y="104"/>
                    <a:pt x="736" y="32"/>
                  </a:cubicBezTo>
                  <a:cubicBezTo>
                    <a:pt x="697" y="11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3"/>
            <p:cNvSpPr/>
            <p:nvPr/>
          </p:nvSpPr>
          <p:spPr>
            <a:xfrm>
              <a:off x="1554675" y="2009623"/>
              <a:ext cx="19714" cy="44146"/>
            </a:xfrm>
            <a:custGeom>
              <a:rect b="b" l="l" r="r" t="t"/>
              <a:pathLst>
                <a:path extrusionOk="0" h="1684" w="752">
                  <a:moveTo>
                    <a:pt x="629" y="0"/>
                  </a:moveTo>
                  <a:cubicBezTo>
                    <a:pt x="490" y="0"/>
                    <a:pt x="359" y="105"/>
                    <a:pt x="347" y="260"/>
                  </a:cubicBezTo>
                  <a:lnTo>
                    <a:pt x="88" y="1271"/>
                  </a:lnTo>
                  <a:lnTo>
                    <a:pt x="73" y="1343"/>
                  </a:lnTo>
                  <a:lnTo>
                    <a:pt x="30" y="1487"/>
                  </a:lnTo>
                  <a:cubicBezTo>
                    <a:pt x="1" y="1559"/>
                    <a:pt x="30" y="1646"/>
                    <a:pt x="102" y="1675"/>
                  </a:cubicBezTo>
                  <a:cubicBezTo>
                    <a:pt x="119" y="1681"/>
                    <a:pt x="134" y="1683"/>
                    <a:pt x="148" y="1683"/>
                  </a:cubicBezTo>
                  <a:cubicBezTo>
                    <a:pt x="239" y="1683"/>
                    <a:pt x="261" y="1574"/>
                    <a:pt x="261" y="1574"/>
                  </a:cubicBezTo>
                  <a:lnTo>
                    <a:pt x="333" y="1300"/>
                  </a:lnTo>
                  <a:lnTo>
                    <a:pt x="578" y="289"/>
                  </a:lnTo>
                  <a:cubicBezTo>
                    <a:pt x="607" y="188"/>
                    <a:pt x="665" y="87"/>
                    <a:pt x="752" y="29"/>
                  </a:cubicBezTo>
                  <a:cubicBezTo>
                    <a:pt x="712" y="9"/>
                    <a:pt x="670" y="0"/>
                    <a:pt x="629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3"/>
            <p:cNvSpPr/>
            <p:nvPr/>
          </p:nvSpPr>
          <p:spPr>
            <a:xfrm>
              <a:off x="1575123" y="2019087"/>
              <a:ext cx="17433" cy="40345"/>
            </a:xfrm>
            <a:custGeom>
              <a:rect b="b" l="l" r="r" t="t"/>
              <a:pathLst>
                <a:path extrusionOk="0" h="1539" w="665">
                  <a:moveTo>
                    <a:pt x="636" y="0"/>
                  </a:moveTo>
                  <a:cubicBezTo>
                    <a:pt x="535" y="0"/>
                    <a:pt x="448" y="29"/>
                    <a:pt x="376" y="73"/>
                  </a:cubicBezTo>
                  <a:lnTo>
                    <a:pt x="376" y="87"/>
                  </a:lnTo>
                  <a:lnTo>
                    <a:pt x="87" y="1126"/>
                  </a:lnTo>
                  <a:lnTo>
                    <a:pt x="73" y="1198"/>
                  </a:lnTo>
                  <a:lnTo>
                    <a:pt x="29" y="1343"/>
                  </a:lnTo>
                  <a:cubicBezTo>
                    <a:pt x="0" y="1415"/>
                    <a:pt x="29" y="1502"/>
                    <a:pt x="101" y="1530"/>
                  </a:cubicBezTo>
                  <a:cubicBezTo>
                    <a:pt x="118" y="1536"/>
                    <a:pt x="134" y="1539"/>
                    <a:pt x="147" y="1539"/>
                  </a:cubicBezTo>
                  <a:cubicBezTo>
                    <a:pt x="238" y="1539"/>
                    <a:pt x="260" y="1429"/>
                    <a:pt x="260" y="1429"/>
                  </a:cubicBezTo>
                  <a:lnTo>
                    <a:pt x="332" y="1141"/>
                  </a:lnTo>
                  <a:lnTo>
                    <a:pt x="621" y="116"/>
                  </a:lnTo>
                  <a:cubicBezTo>
                    <a:pt x="621" y="73"/>
                    <a:pt x="636" y="29"/>
                    <a:pt x="664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3"/>
            <p:cNvSpPr/>
            <p:nvPr/>
          </p:nvSpPr>
          <p:spPr>
            <a:xfrm>
              <a:off x="1628864" y="2108008"/>
              <a:ext cx="14025" cy="51145"/>
            </a:xfrm>
            <a:custGeom>
              <a:rect b="b" l="l" r="r" t="t"/>
              <a:pathLst>
                <a:path extrusionOk="0" h="1951" w="535">
                  <a:moveTo>
                    <a:pt x="534" y="1"/>
                  </a:moveTo>
                  <a:lnTo>
                    <a:pt x="477" y="15"/>
                  </a:lnTo>
                  <a:lnTo>
                    <a:pt x="462" y="15"/>
                  </a:lnTo>
                  <a:cubicBezTo>
                    <a:pt x="332" y="15"/>
                    <a:pt x="217" y="73"/>
                    <a:pt x="130" y="159"/>
                  </a:cubicBezTo>
                  <a:cubicBezTo>
                    <a:pt x="44" y="246"/>
                    <a:pt x="0" y="362"/>
                    <a:pt x="15" y="491"/>
                  </a:cubicBezTo>
                  <a:lnTo>
                    <a:pt x="15" y="1574"/>
                  </a:lnTo>
                  <a:lnTo>
                    <a:pt x="15" y="1646"/>
                  </a:lnTo>
                  <a:lnTo>
                    <a:pt x="15" y="1791"/>
                  </a:lnTo>
                  <a:cubicBezTo>
                    <a:pt x="0" y="1877"/>
                    <a:pt x="44" y="1935"/>
                    <a:pt x="130" y="1949"/>
                  </a:cubicBezTo>
                  <a:cubicBezTo>
                    <a:pt x="136" y="1950"/>
                    <a:pt x="141" y="1950"/>
                    <a:pt x="146" y="1950"/>
                  </a:cubicBezTo>
                  <a:cubicBezTo>
                    <a:pt x="259" y="1950"/>
                    <a:pt x="246" y="1805"/>
                    <a:pt x="246" y="1805"/>
                  </a:cubicBezTo>
                  <a:lnTo>
                    <a:pt x="246" y="1516"/>
                  </a:lnTo>
                  <a:lnTo>
                    <a:pt x="246" y="448"/>
                  </a:lnTo>
                  <a:cubicBezTo>
                    <a:pt x="246" y="260"/>
                    <a:pt x="361" y="73"/>
                    <a:pt x="53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3"/>
            <p:cNvSpPr/>
            <p:nvPr/>
          </p:nvSpPr>
          <p:spPr>
            <a:xfrm>
              <a:off x="1652798" y="2114116"/>
              <a:ext cx="8625" cy="46165"/>
            </a:xfrm>
            <a:custGeom>
              <a:rect b="b" l="l" r="r" t="t"/>
              <a:pathLst>
                <a:path extrusionOk="0" h="1761" w="329">
                  <a:moveTo>
                    <a:pt x="256" y="1"/>
                  </a:moveTo>
                  <a:cubicBezTo>
                    <a:pt x="114" y="1"/>
                    <a:pt x="1" y="139"/>
                    <a:pt x="26" y="287"/>
                  </a:cubicBezTo>
                  <a:lnTo>
                    <a:pt x="26" y="1442"/>
                  </a:lnTo>
                  <a:lnTo>
                    <a:pt x="26" y="1601"/>
                  </a:lnTo>
                  <a:cubicBezTo>
                    <a:pt x="11" y="1673"/>
                    <a:pt x="69" y="1745"/>
                    <a:pt x="141" y="1760"/>
                  </a:cubicBezTo>
                  <a:cubicBezTo>
                    <a:pt x="147" y="1760"/>
                    <a:pt x="152" y="1761"/>
                    <a:pt x="157" y="1761"/>
                  </a:cubicBezTo>
                  <a:cubicBezTo>
                    <a:pt x="271" y="1761"/>
                    <a:pt x="271" y="1615"/>
                    <a:pt x="271" y="1615"/>
                  </a:cubicBezTo>
                  <a:lnTo>
                    <a:pt x="271" y="1327"/>
                  </a:lnTo>
                  <a:lnTo>
                    <a:pt x="271" y="258"/>
                  </a:lnTo>
                  <a:cubicBezTo>
                    <a:pt x="271" y="172"/>
                    <a:pt x="285" y="85"/>
                    <a:pt x="329" y="13"/>
                  </a:cubicBezTo>
                  <a:cubicBezTo>
                    <a:pt x="304" y="5"/>
                    <a:pt x="280" y="1"/>
                    <a:pt x="25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3"/>
            <p:cNvSpPr/>
            <p:nvPr/>
          </p:nvSpPr>
          <p:spPr>
            <a:xfrm>
              <a:off x="1672459" y="2118049"/>
              <a:ext cx="9411" cy="46034"/>
            </a:xfrm>
            <a:custGeom>
              <a:rect b="b" l="l" r="r" t="t"/>
              <a:pathLst>
                <a:path extrusionOk="0" h="1756" w="359">
                  <a:moveTo>
                    <a:pt x="296" y="1"/>
                  </a:moveTo>
                  <a:cubicBezTo>
                    <a:pt x="125" y="1"/>
                    <a:pt x="0" y="158"/>
                    <a:pt x="26" y="339"/>
                  </a:cubicBezTo>
                  <a:lnTo>
                    <a:pt x="41" y="1379"/>
                  </a:lnTo>
                  <a:lnTo>
                    <a:pt x="41" y="1451"/>
                  </a:lnTo>
                  <a:lnTo>
                    <a:pt x="41" y="1610"/>
                  </a:lnTo>
                  <a:cubicBezTo>
                    <a:pt x="26" y="1682"/>
                    <a:pt x="84" y="1754"/>
                    <a:pt x="156" y="1754"/>
                  </a:cubicBezTo>
                  <a:cubicBezTo>
                    <a:pt x="163" y="1755"/>
                    <a:pt x="170" y="1755"/>
                    <a:pt x="176" y="1755"/>
                  </a:cubicBezTo>
                  <a:cubicBezTo>
                    <a:pt x="299" y="1755"/>
                    <a:pt x="286" y="1624"/>
                    <a:pt x="286" y="1624"/>
                  </a:cubicBezTo>
                  <a:lnTo>
                    <a:pt x="286" y="1335"/>
                  </a:lnTo>
                  <a:lnTo>
                    <a:pt x="272" y="296"/>
                  </a:lnTo>
                  <a:cubicBezTo>
                    <a:pt x="257" y="195"/>
                    <a:pt x="301" y="94"/>
                    <a:pt x="358" y="7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3"/>
            <p:cNvSpPr/>
            <p:nvPr/>
          </p:nvSpPr>
          <p:spPr>
            <a:xfrm>
              <a:off x="1694323" y="2122400"/>
              <a:ext cx="7209" cy="42416"/>
            </a:xfrm>
            <a:custGeom>
              <a:rect b="b" l="l" r="r" t="t"/>
              <a:pathLst>
                <a:path extrusionOk="0" h="1618" w="275">
                  <a:moveTo>
                    <a:pt x="246" y="0"/>
                  </a:moveTo>
                  <a:cubicBezTo>
                    <a:pt x="159" y="29"/>
                    <a:pt x="87" y="72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1" y="1545"/>
                    <a:pt x="58" y="1617"/>
                    <a:pt x="131" y="1617"/>
                  </a:cubicBezTo>
                  <a:cubicBezTo>
                    <a:pt x="137" y="1618"/>
                    <a:pt x="144" y="1618"/>
                    <a:pt x="150" y="1618"/>
                  </a:cubicBezTo>
                  <a:cubicBezTo>
                    <a:pt x="274" y="1618"/>
                    <a:pt x="260" y="1487"/>
                    <a:pt x="260" y="1487"/>
                  </a:cubicBezTo>
                  <a:lnTo>
                    <a:pt x="260" y="1198"/>
                  </a:lnTo>
                  <a:lnTo>
                    <a:pt x="260" y="130"/>
                  </a:lnTo>
                  <a:cubicBezTo>
                    <a:pt x="260" y="87"/>
                    <a:pt x="260" y="43"/>
                    <a:pt x="275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3"/>
            <p:cNvSpPr/>
            <p:nvPr/>
          </p:nvSpPr>
          <p:spPr>
            <a:xfrm>
              <a:off x="1621288" y="2227208"/>
              <a:ext cx="92749" cy="34840"/>
            </a:xfrm>
            <a:custGeom>
              <a:rect b="b" l="l" r="r" t="t"/>
              <a:pathLst>
                <a:path extrusionOk="0" h="1329" w="3538">
                  <a:moveTo>
                    <a:pt x="203" y="1"/>
                  </a:moveTo>
                  <a:cubicBezTo>
                    <a:pt x="87" y="15"/>
                    <a:pt x="1" y="116"/>
                    <a:pt x="15" y="246"/>
                  </a:cubicBezTo>
                  <a:lnTo>
                    <a:pt x="15" y="1329"/>
                  </a:lnTo>
                  <a:lnTo>
                    <a:pt x="3523" y="1329"/>
                  </a:lnTo>
                  <a:lnTo>
                    <a:pt x="3523" y="261"/>
                  </a:lnTo>
                  <a:lnTo>
                    <a:pt x="3523" y="246"/>
                  </a:lnTo>
                  <a:cubicBezTo>
                    <a:pt x="3537" y="116"/>
                    <a:pt x="3451" y="15"/>
                    <a:pt x="3321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3"/>
            <p:cNvSpPr/>
            <p:nvPr/>
          </p:nvSpPr>
          <p:spPr>
            <a:xfrm>
              <a:off x="1639822" y="2227208"/>
              <a:ext cx="74215" cy="34840"/>
            </a:xfrm>
            <a:custGeom>
              <a:rect b="b" l="l" r="r" t="t"/>
              <a:pathLst>
                <a:path extrusionOk="0" h="1329" w="2831">
                  <a:moveTo>
                    <a:pt x="1" y="1"/>
                  </a:moveTo>
                  <a:lnTo>
                    <a:pt x="1" y="1329"/>
                  </a:lnTo>
                  <a:lnTo>
                    <a:pt x="2816" y="1329"/>
                  </a:lnTo>
                  <a:lnTo>
                    <a:pt x="2816" y="275"/>
                  </a:lnTo>
                  <a:lnTo>
                    <a:pt x="2816" y="246"/>
                  </a:lnTo>
                  <a:cubicBezTo>
                    <a:pt x="2830" y="116"/>
                    <a:pt x="2744" y="15"/>
                    <a:pt x="2614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3"/>
            <p:cNvSpPr/>
            <p:nvPr/>
          </p:nvSpPr>
          <p:spPr>
            <a:xfrm>
              <a:off x="1360920" y="2260134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8" y="1"/>
                  </a:moveTo>
                  <a:cubicBezTo>
                    <a:pt x="88" y="1"/>
                    <a:pt x="1" y="116"/>
                    <a:pt x="15" y="232"/>
                  </a:cubicBezTo>
                  <a:lnTo>
                    <a:pt x="15" y="1314"/>
                  </a:lnTo>
                  <a:lnTo>
                    <a:pt x="3523" y="1314"/>
                  </a:lnTo>
                  <a:lnTo>
                    <a:pt x="3523" y="260"/>
                  </a:lnTo>
                  <a:cubicBezTo>
                    <a:pt x="3523" y="260"/>
                    <a:pt x="3523" y="246"/>
                    <a:pt x="3523" y="232"/>
                  </a:cubicBezTo>
                  <a:cubicBezTo>
                    <a:pt x="3538" y="116"/>
                    <a:pt x="3451" y="1"/>
                    <a:pt x="3336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3"/>
            <p:cNvSpPr/>
            <p:nvPr/>
          </p:nvSpPr>
          <p:spPr>
            <a:xfrm>
              <a:off x="1381368" y="2260134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4"/>
                  </a:lnTo>
                  <a:lnTo>
                    <a:pt x="2743" y="1314"/>
                  </a:lnTo>
                  <a:lnTo>
                    <a:pt x="2743" y="260"/>
                  </a:lnTo>
                  <a:cubicBezTo>
                    <a:pt x="2743" y="260"/>
                    <a:pt x="2743" y="246"/>
                    <a:pt x="2743" y="232"/>
                  </a:cubicBezTo>
                  <a:cubicBezTo>
                    <a:pt x="2758" y="116"/>
                    <a:pt x="2671" y="1"/>
                    <a:pt x="2556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93"/>
          <p:cNvSpPr/>
          <p:nvPr/>
        </p:nvSpPr>
        <p:spPr>
          <a:xfrm>
            <a:off x="2780150" y="373160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93"/>
          <p:cNvSpPr/>
          <p:nvPr/>
        </p:nvSpPr>
        <p:spPr>
          <a:xfrm>
            <a:off x="5579838" y="380105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4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on Collaboration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94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4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94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94"/>
          <p:cNvSpPr txBox="1"/>
          <p:nvPr>
            <p:ph idx="6" type="subTitle"/>
          </p:nvPr>
        </p:nvSpPr>
        <p:spPr>
          <a:xfrm>
            <a:off x="1596175" y="2269213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Loes, C. N. (2022). </a:t>
            </a:r>
            <a:r>
              <a:rPr i="1" lang="en" sz="1600">
                <a:solidFill>
                  <a:srgbClr val="000000"/>
                </a:solidFill>
              </a:rPr>
              <a:t>The effect of collaborative learning on academic motivation</a:t>
            </a:r>
            <a:r>
              <a:rPr lang="en" sz="1600">
                <a:solidFill>
                  <a:srgbClr val="000000"/>
                </a:solidFill>
              </a:rPr>
              <a:t>. Teaching &amp; Learning Inquiry, 10(1), 37-52.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https://journalhosting.ucalgary.ca/index.php/TLI/article/view/71910</a:t>
            </a:r>
            <a:endParaRPr sz="1600"/>
          </a:p>
        </p:txBody>
      </p:sp>
      <p:sp>
        <p:nvSpPr>
          <p:cNvPr id="1118" name="Google Shape;1118;p94"/>
          <p:cNvSpPr txBox="1"/>
          <p:nvPr>
            <p:ph idx="6" type="subTitle"/>
          </p:nvPr>
        </p:nvSpPr>
        <p:spPr>
          <a:xfrm>
            <a:off x="1676650" y="1100850"/>
            <a:ext cx="70683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Oyarzun, B., &amp; Martin, F. (2023). </a:t>
            </a:r>
            <a:r>
              <a:rPr i="1" lang="en" sz="1600">
                <a:solidFill>
                  <a:srgbClr val="000000"/>
                </a:solidFill>
              </a:rPr>
              <a:t>A systematic review of research on online learner collaboration from 2012–21</a:t>
            </a:r>
            <a:r>
              <a:rPr lang="en" sz="1600">
                <a:solidFill>
                  <a:srgbClr val="000000"/>
                </a:solidFill>
              </a:rPr>
              <a:t>. Online Learning Journal, 27(3), 45-72.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https://olj.onlinelearningconsortium.org/index.php/olj/article/view/3407</a:t>
            </a:r>
            <a:endParaRPr sz="1600"/>
          </a:p>
        </p:txBody>
      </p:sp>
      <p:sp>
        <p:nvSpPr>
          <p:cNvPr id="1119" name="Google Shape;1119;p94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Interview with Professor </a:t>
            </a:r>
            <a:r>
              <a:rPr lang="en" sz="1600">
                <a:solidFill>
                  <a:srgbClr val="000000"/>
                </a:solidFill>
              </a:rPr>
              <a:t>Granovetter</a:t>
            </a:r>
            <a:r>
              <a:rPr lang="en" sz="1600">
                <a:solidFill>
                  <a:srgbClr val="000000"/>
                </a:solidFill>
              </a:rPr>
              <a:t>, sociology professor at Stanford with </a:t>
            </a:r>
            <a:r>
              <a:rPr lang="en" sz="1600">
                <a:solidFill>
                  <a:srgbClr val="000000"/>
                </a:solidFill>
              </a:rPr>
              <a:t>nearly</a:t>
            </a:r>
            <a:r>
              <a:rPr lang="en" sz="1600">
                <a:solidFill>
                  <a:srgbClr val="000000"/>
                </a:solidFill>
              </a:rPr>
              <a:t> 200,000 citations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5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Takeaways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95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95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95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95"/>
          <p:cNvSpPr txBox="1"/>
          <p:nvPr>
            <p:ph idx="6" type="subTitle"/>
          </p:nvPr>
        </p:nvSpPr>
        <p:spPr>
          <a:xfrm>
            <a:off x="1539825" y="1186975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Systematic meta-analysis that shows correlation between collaborative activities and student motivation, engagement, and achievement in controlled online learning environments.</a:t>
            </a:r>
            <a:endParaRPr sz="1600"/>
          </a:p>
        </p:txBody>
      </p:sp>
      <p:sp>
        <p:nvSpPr>
          <p:cNvPr id="1129" name="Google Shape;1129;p95"/>
          <p:cNvSpPr txBox="1"/>
          <p:nvPr>
            <p:ph idx="6" type="subTitle"/>
          </p:nvPr>
        </p:nvSpPr>
        <p:spPr>
          <a:xfrm>
            <a:off x="1539825" y="2090550"/>
            <a:ext cx="70683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Uses data from 17 US undergraduate schools to show significant correlation between collaboration and academic motivation. </a:t>
            </a:r>
            <a:r>
              <a:rPr lang="en" sz="1600">
                <a:solidFill>
                  <a:srgbClr val="000000"/>
                </a:solidFill>
              </a:rPr>
              <a:t>Hypothesizes</a:t>
            </a:r>
            <a:r>
              <a:rPr lang="en" sz="1600">
                <a:solidFill>
                  <a:srgbClr val="000000"/>
                </a:solidFill>
              </a:rPr>
              <a:t> that presence of </a:t>
            </a:r>
            <a:r>
              <a:rPr b="1" lang="en" sz="1600">
                <a:solidFill>
                  <a:srgbClr val="000000"/>
                </a:solidFill>
              </a:rPr>
              <a:t>social factors</a:t>
            </a:r>
            <a:r>
              <a:rPr lang="en" sz="1600">
                <a:solidFill>
                  <a:srgbClr val="000000"/>
                </a:solidFill>
              </a:rPr>
              <a:t> in education </a:t>
            </a:r>
            <a:r>
              <a:rPr b="1" lang="en" sz="1600">
                <a:solidFill>
                  <a:srgbClr val="000000"/>
                </a:solidFill>
              </a:rPr>
              <a:t>reframes </a:t>
            </a:r>
            <a:r>
              <a:rPr lang="en" sz="1600">
                <a:solidFill>
                  <a:srgbClr val="000000"/>
                </a:solidFill>
              </a:rPr>
              <a:t>student’s </a:t>
            </a:r>
            <a:r>
              <a:rPr lang="en" sz="1600">
                <a:solidFill>
                  <a:srgbClr val="000000"/>
                </a:solidFill>
              </a:rPr>
              <a:t>mindset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b="1" lang="en" sz="1600">
                <a:solidFill>
                  <a:srgbClr val="000000"/>
                </a:solidFill>
              </a:rPr>
              <a:t>to take more active role in learning</a:t>
            </a:r>
            <a:endParaRPr b="1" sz="1600"/>
          </a:p>
        </p:txBody>
      </p:sp>
      <p:sp>
        <p:nvSpPr>
          <p:cNvPr id="1130" name="Google Shape;1130;p95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Ideas about what survey questions to ask and how to match students.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u="sng">
                <a:solidFill>
                  <a:srgbClr val="000000"/>
                </a:solidFill>
              </a:rPr>
              <a:t>Will be unpacked in full presentation on Monday</a:t>
            </a:r>
            <a:endParaRPr sz="16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6"/>
          <p:cNvSpPr txBox="1"/>
          <p:nvPr/>
        </p:nvSpPr>
        <p:spPr>
          <a:xfrm>
            <a:off x="972375" y="299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Competitor comparison matrix</a:t>
            </a:r>
            <a:endParaRPr sz="27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136" name="Google Shape;1136;p96"/>
          <p:cNvGrpSpPr/>
          <p:nvPr/>
        </p:nvGrpSpPr>
        <p:grpSpPr>
          <a:xfrm>
            <a:off x="2484666" y="1708398"/>
            <a:ext cx="4679407" cy="2690231"/>
            <a:chOff x="3358415" y="3538947"/>
            <a:chExt cx="1882758" cy="847050"/>
          </a:xfrm>
        </p:grpSpPr>
        <p:grpSp>
          <p:nvGrpSpPr>
            <p:cNvPr id="1137" name="Google Shape;1137;p96"/>
            <p:cNvGrpSpPr/>
            <p:nvPr/>
          </p:nvGrpSpPr>
          <p:grpSpPr>
            <a:xfrm>
              <a:off x="3358415" y="3538947"/>
              <a:ext cx="441300" cy="847050"/>
              <a:chOff x="3358415" y="3538947"/>
              <a:chExt cx="441300" cy="847050"/>
            </a:xfrm>
          </p:grpSpPr>
          <p:sp>
            <p:nvSpPr>
              <p:cNvPr id="1138" name="Google Shape;1138;p9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9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9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9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9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3" name="Google Shape;1143;p96"/>
            <p:cNvGrpSpPr/>
            <p:nvPr/>
          </p:nvGrpSpPr>
          <p:grpSpPr>
            <a:xfrm>
              <a:off x="3838901" y="3538947"/>
              <a:ext cx="441300" cy="847050"/>
              <a:chOff x="3838901" y="3538947"/>
              <a:chExt cx="441300" cy="847050"/>
            </a:xfrm>
          </p:grpSpPr>
          <p:sp>
            <p:nvSpPr>
              <p:cNvPr id="1144" name="Google Shape;1144;p9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9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9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9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9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96"/>
            <p:cNvGrpSpPr/>
            <p:nvPr/>
          </p:nvGrpSpPr>
          <p:grpSpPr>
            <a:xfrm>
              <a:off x="4319387" y="3538947"/>
              <a:ext cx="441300" cy="847050"/>
              <a:chOff x="4319387" y="3538947"/>
              <a:chExt cx="441300" cy="847050"/>
            </a:xfrm>
          </p:grpSpPr>
          <p:sp>
            <p:nvSpPr>
              <p:cNvPr id="1150" name="Google Shape;1150;p9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9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9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9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9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5" name="Google Shape;1155;p96"/>
            <p:cNvGrpSpPr/>
            <p:nvPr/>
          </p:nvGrpSpPr>
          <p:grpSpPr>
            <a:xfrm>
              <a:off x="4799873" y="3538947"/>
              <a:ext cx="441300" cy="847050"/>
              <a:chOff x="4799873" y="3538947"/>
              <a:chExt cx="441300" cy="847050"/>
            </a:xfrm>
          </p:grpSpPr>
          <p:sp>
            <p:nvSpPr>
              <p:cNvPr id="1156" name="Google Shape;1156;p9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9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9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9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9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61" name="Google Shape;116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525" y="941175"/>
            <a:ext cx="630426" cy="6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600" y="941175"/>
            <a:ext cx="1125746" cy="6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400" y="97003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173" y="1020882"/>
            <a:ext cx="904200" cy="471006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96"/>
          <p:cNvSpPr txBox="1"/>
          <p:nvPr/>
        </p:nvSpPr>
        <p:spPr>
          <a:xfrm>
            <a:off x="574900" y="1812900"/>
            <a:ext cx="1158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Communities 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66" name="Google Shape;1166;p96"/>
          <p:cNvSpPr txBox="1"/>
          <p:nvPr/>
        </p:nvSpPr>
        <p:spPr>
          <a:xfrm>
            <a:off x="574900" y="2278425"/>
            <a:ext cx="184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Profile based matching 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67" name="Google Shape;1167;p96"/>
          <p:cNvSpPr txBox="1"/>
          <p:nvPr/>
        </p:nvSpPr>
        <p:spPr>
          <a:xfrm>
            <a:off x="574900" y="4014663"/>
            <a:ext cx="184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Mobile app 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68" name="Google Shape;1168;p96"/>
          <p:cNvSpPr txBox="1"/>
          <p:nvPr/>
        </p:nvSpPr>
        <p:spPr>
          <a:xfrm>
            <a:off x="536800" y="3415688"/>
            <a:ext cx="184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Communication 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69" name="Google Shape;1169;p96"/>
          <p:cNvSpPr txBox="1"/>
          <p:nvPr/>
        </p:nvSpPr>
        <p:spPr>
          <a:xfrm>
            <a:off x="536800" y="2889700"/>
            <a:ext cx="184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Education focus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70" name="Google Shape;1170;p96"/>
          <p:cNvSpPr txBox="1"/>
          <p:nvPr/>
        </p:nvSpPr>
        <p:spPr>
          <a:xfrm>
            <a:off x="574900" y="4489038"/>
            <a:ext cx="184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Task management</a:t>
            </a:r>
            <a:endParaRPr b="1" sz="12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1171" name="Google Shape;1171;p96"/>
          <p:cNvGrpSpPr/>
          <p:nvPr/>
        </p:nvGrpSpPr>
        <p:grpSpPr>
          <a:xfrm>
            <a:off x="7267841" y="1708398"/>
            <a:ext cx="1096807" cy="2690231"/>
            <a:chOff x="4799873" y="3538947"/>
            <a:chExt cx="441300" cy="847050"/>
          </a:xfrm>
        </p:grpSpPr>
        <p:sp>
          <p:nvSpPr>
            <p:cNvPr id="1172" name="Google Shape;1172;p96"/>
            <p:cNvSpPr/>
            <p:nvPr/>
          </p:nvSpPr>
          <p:spPr>
            <a:xfrm>
              <a:off x="4799873" y="3538947"/>
              <a:ext cx="441300" cy="136500"/>
            </a:xfrm>
            <a:prstGeom prst="flowChartAlternateProcess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6"/>
            <p:cNvSpPr/>
            <p:nvPr/>
          </p:nvSpPr>
          <p:spPr>
            <a:xfrm>
              <a:off x="4799873" y="3716591"/>
              <a:ext cx="441300" cy="136500"/>
            </a:xfrm>
            <a:prstGeom prst="flowChartAlternateProcess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6"/>
            <p:cNvSpPr/>
            <p:nvPr/>
          </p:nvSpPr>
          <p:spPr>
            <a:xfrm>
              <a:off x="4799873" y="3894236"/>
              <a:ext cx="441300" cy="136500"/>
            </a:xfrm>
            <a:prstGeom prst="flowChartAlternateProcess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6"/>
            <p:cNvSpPr/>
            <p:nvPr/>
          </p:nvSpPr>
          <p:spPr>
            <a:xfrm>
              <a:off x="4799873" y="4071866"/>
              <a:ext cx="441300" cy="136500"/>
            </a:xfrm>
            <a:prstGeom prst="flowChartAlternateProcess">
              <a:avLst/>
            </a:pr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6"/>
            <p:cNvSpPr/>
            <p:nvPr/>
          </p:nvSpPr>
          <p:spPr>
            <a:xfrm>
              <a:off x="4799873" y="4249497"/>
              <a:ext cx="441300" cy="136500"/>
            </a:xfrm>
            <a:prstGeom prst="flowChartAlternateProcess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7" name="Google Shape;1177;p96"/>
          <p:cNvPicPr preferRelativeResize="0"/>
          <p:nvPr/>
        </p:nvPicPr>
        <p:blipFill rotWithShape="1">
          <a:blip r:embed="rId7">
            <a:alphaModFix/>
          </a:blip>
          <a:srcRect b="34731" l="66922" r="11804" t="14668"/>
          <a:stretch/>
        </p:blipFill>
        <p:spPr>
          <a:xfrm>
            <a:off x="7501037" y="941185"/>
            <a:ext cx="630426" cy="63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96"/>
          <p:cNvSpPr/>
          <p:nvPr/>
        </p:nvSpPr>
        <p:spPr>
          <a:xfrm>
            <a:off x="7267841" y="4489055"/>
            <a:ext cx="1096800" cy="433500"/>
          </a:xfrm>
          <a:prstGeom prst="flowChartAlternateProcess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96"/>
          <p:cNvSpPr/>
          <p:nvPr/>
        </p:nvSpPr>
        <p:spPr>
          <a:xfrm>
            <a:off x="6067266" y="4489055"/>
            <a:ext cx="1096800" cy="433500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96"/>
          <p:cNvSpPr/>
          <p:nvPr/>
        </p:nvSpPr>
        <p:spPr>
          <a:xfrm>
            <a:off x="4866691" y="4489055"/>
            <a:ext cx="1096800" cy="433500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96"/>
          <p:cNvSpPr/>
          <p:nvPr/>
        </p:nvSpPr>
        <p:spPr>
          <a:xfrm>
            <a:off x="3694729" y="4489055"/>
            <a:ext cx="1096800" cy="433500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6"/>
          <p:cNvSpPr/>
          <p:nvPr/>
        </p:nvSpPr>
        <p:spPr>
          <a:xfrm>
            <a:off x="2465541" y="4489055"/>
            <a:ext cx="1096800" cy="433500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1A171B"/>
      </a:dk1>
      <a:lt1>
        <a:srgbClr val="FFFFFF"/>
      </a:lt1>
      <a:dk2>
        <a:srgbClr val="D6EEF1"/>
      </a:dk2>
      <a:lt2>
        <a:srgbClr val="AAD6D6"/>
      </a:lt2>
      <a:accent1>
        <a:srgbClr val="84DDCF"/>
      </a:accent1>
      <a:accent2>
        <a:srgbClr val="6199BD"/>
      </a:accent2>
      <a:accent3>
        <a:srgbClr val="488696"/>
      </a:accent3>
      <a:accent4>
        <a:srgbClr val="FFFFFF"/>
      </a:accent4>
      <a:accent5>
        <a:srgbClr val="FFFFFF"/>
      </a:accent5>
      <a:accent6>
        <a:srgbClr val="FFFFFF"/>
      </a:accent6>
      <a:hlink>
        <a:srgbClr val="1A17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ockedIN colors">
  <a:themeElements>
    <a:clrScheme name="Simple Light">
      <a:dk1>
        <a:srgbClr val="000000"/>
      </a:dk1>
      <a:lt1>
        <a:srgbClr val="FFFFFF"/>
      </a:lt1>
      <a:dk2>
        <a:srgbClr val="D7ECFE"/>
      </a:dk2>
      <a:lt2>
        <a:srgbClr val="EEEEEE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1A171B"/>
      </a:dk1>
      <a:lt1>
        <a:srgbClr val="FFFFFF"/>
      </a:lt1>
      <a:dk2>
        <a:srgbClr val="D6EEF1"/>
      </a:dk2>
      <a:lt2>
        <a:srgbClr val="AAD6D6"/>
      </a:lt2>
      <a:accent1>
        <a:srgbClr val="84DDCF"/>
      </a:accent1>
      <a:accent2>
        <a:srgbClr val="6199BD"/>
      </a:accent2>
      <a:accent3>
        <a:srgbClr val="488696"/>
      </a:accent3>
      <a:accent4>
        <a:srgbClr val="FFFFFF"/>
      </a:accent4>
      <a:accent5>
        <a:srgbClr val="FFFFFF"/>
      </a:accent5>
      <a:accent6>
        <a:srgbClr val="FFFFFF"/>
      </a:accent6>
      <a:hlink>
        <a:srgbClr val="1A17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